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4" r:id="rId4"/>
    <p:sldMasterId id="2147483785" r:id="rId5"/>
    <p:sldMasterId id="2147483786" r:id="rId6"/>
    <p:sldMasterId id="2147483787" r:id="rId7"/>
    <p:sldMasterId id="2147483788" r:id="rId8"/>
    <p:sldMasterId id="2147483789" r:id="rId9"/>
    <p:sldMasterId id="2147483790" r:id="rId10"/>
    <p:sldMasterId id="2147483791" r:id="rId11"/>
    <p:sldMasterId id="2147483792" r:id="rId12"/>
    <p:sldMasterId id="2147483793" r:id="rId13"/>
    <p:sldMasterId id="2147483794"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 id="351" r:id="rId111"/>
    <p:sldId id="352" r:id="rId112"/>
    <p:sldId id="353" r:id="rId113"/>
    <p:sldId id="354" r:id="rId114"/>
    <p:sldId id="355" r:id="rId115"/>
    <p:sldId id="356" r:id="rId116"/>
    <p:sldId id="357" r:id="rId117"/>
    <p:sldId id="358" r:id="rId118"/>
    <p:sldId id="359" r:id="rId119"/>
    <p:sldId id="360" r:id="rId120"/>
    <p:sldId id="361" r:id="rId121"/>
    <p:sldId id="362" r:id="rId122"/>
    <p:sldId id="363" r:id="rId123"/>
    <p:sldId id="364" r:id="rId124"/>
    <p:sldId id="365" r:id="rId125"/>
    <p:sldId id="366" r:id="rId126"/>
    <p:sldId id="367" r:id="rId127"/>
    <p:sldId id="368" r:id="rId128"/>
    <p:sldId id="369" r:id="rId129"/>
    <p:sldId id="370" r:id="rId130"/>
    <p:sldId id="371" r:id="rId131"/>
    <p:sldId id="372" r:id="rId132"/>
    <p:sldId id="373" r:id="rId133"/>
    <p:sldId id="374" r:id="rId134"/>
    <p:sldId id="375" r:id="rId135"/>
    <p:sldId id="376" r:id="rId136"/>
    <p:sldId id="377" r:id="rId137"/>
    <p:sldId id="378" r:id="rId138"/>
    <p:sldId id="379" r:id="rId139"/>
    <p:sldId id="380" r:id="rId140"/>
    <p:sldId id="381" r:id="rId141"/>
    <p:sldId id="382" r:id="rId142"/>
    <p:sldId id="383" r:id="rId143"/>
    <p:sldId id="384" r:id="rId144"/>
    <p:sldId id="385" r:id="rId145"/>
    <p:sldId id="386" r:id="rId146"/>
    <p:sldId id="387" r:id="rId147"/>
    <p:sldId id="388" r:id="rId148"/>
    <p:sldId id="389" r:id="rId149"/>
    <p:sldId id="390" r:id="rId150"/>
    <p:sldId id="391" r:id="rId151"/>
    <p:sldId id="392" r:id="rId152"/>
    <p:sldId id="393" r:id="rId153"/>
    <p:sldId id="394" r:id="rId154"/>
    <p:sldId id="395" r:id="rId155"/>
    <p:sldId id="396" r:id="rId156"/>
    <p:sldId id="397" r:id="rId157"/>
    <p:sldId id="398" r:id="rId158"/>
    <p:sldId id="399" r:id="rId159"/>
    <p:sldId id="400" r:id="rId160"/>
    <p:sldId id="401" r:id="rId161"/>
    <p:sldId id="402" r:id="rId162"/>
    <p:sldId id="403" r:id="rId163"/>
    <p:sldId id="404" r:id="rId164"/>
    <p:sldId id="405" r:id="rId165"/>
    <p:sldId id="406" r:id="rId166"/>
    <p:sldId id="407" r:id="rId167"/>
  </p:sldIdLst>
  <p:sldSz cy="5143500" cx="9144000"/>
  <p:notesSz cx="6858000" cy="9144000"/>
  <p:embeddedFontLst>
    <p:embeddedFont>
      <p:font typeface="Google Sans Mono"/>
      <p:regular r:id="rId168"/>
      <p:bold r:id="rId169"/>
      <p:italic r:id="rId170"/>
      <p:boldItalic r:id="rId171"/>
    </p:embeddedFont>
    <p:embeddedFont>
      <p:font typeface="Alegreya Sans"/>
      <p:regular r:id="rId172"/>
      <p:bold r:id="rId173"/>
      <p:italic r:id="rId174"/>
      <p:boldItalic r:id="rId175"/>
    </p:embeddedFont>
    <p:embeddedFont>
      <p:font typeface="Roboto Condensed"/>
      <p:regular r:id="rId176"/>
      <p:bold r:id="rId177"/>
      <p:italic r:id="rId178"/>
      <p:boldItalic r:id="rId179"/>
    </p:embeddedFont>
    <p:embeddedFont>
      <p:font typeface="Alegreya Sans Medium"/>
      <p:regular r:id="rId180"/>
      <p:bold r:id="rId181"/>
      <p:italic r:id="rId182"/>
      <p:boldItalic r:id="rId183"/>
    </p:embeddedFont>
    <p:embeddedFont>
      <p:font typeface="Roboto Mono"/>
      <p:regular r:id="rId184"/>
      <p:bold r:id="rId185"/>
      <p:italic r:id="rId186"/>
      <p:boldItalic r:id="rId187"/>
    </p:embeddedFont>
    <p:embeddedFont>
      <p:font typeface="Google Sans Text Medium"/>
      <p:regular r:id="rId188"/>
      <p:bold r:id="rId189"/>
      <p:italic r:id="rId190"/>
      <p:boldItalic r:id="rId191"/>
    </p:embeddedFont>
    <p:embeddedFont>
      <p:font typeface="Roboto"/>
      <p:regular r:id="rId192"/>
      <p:bold r:id="rId193"/>
      <p:italic r:id="rId194"/>
      <p:boldItalic r:id="rId195"/>
    </p:embeddedFont>
    <p:embeddedFont>
      <p:font typeface="Playfair Display"/>
      <p:regular r:id="rId196"/>
      <p:bold r:id="rId197"/>
      <p:italic r:id="rId198"/>
      <p:boldItalic r:id="rId199"/>
    </p:embeddedFont>
    <p:embeddedFont>
      <p:font typeface="Google Sans"/>
      <p:regular r:id="rId200"/>
      <p:bold r:id="rId201"/>
      <p:italic r:id="rId202"/>
      <p:boldItalic r:id="rId203"/>
    </p:embeddedFont>
    <p:embeddedFont>
      <p:font typeface="Gelasio"/>
      <p:regular r:id="rId204"/>
      <p:bold r:id="rId205"/>
      <p:italic r:id="rId206"/>
      <p:boldItalic r:id="rId207"/>
    </p:embeddedFont>
    <p:embeddedFont>
      <p:font typeface="Google Sans Medium"/>
      <p:regular r:id="rId208"/>
      <p:bold r:id="rId209"/>
      <p:italic r:id="rId210"/>
      <p:boldItalic r:id="rId211"/>
    </p:embeddedFont>
    <p:embeddedFont>
      <p:font typeface="Cantarell"/>
      <p:regular r:id="rId212"/>
      <p:bold r:id="rId213"/>
      <p:italic r:id="rId214"/>
      <p:boldItalic r:id="rId215"/>
    </p:embeddedFont>
    <p:embeddedFont>
      <p:font typeface="Google Sans Text"/>
      <p:regular r:id="rId216"/>
      <p:bold r:id="rId217"/>
      <p:italic r:id="rId218"/>
      <p:boldItalic r:id="rId219"/>
    </p:embeddedFont>
    <p:embeddedFont>
      <p:font typeface="Google Sans Text Beta"/>
      <p:regular r:id="rId220"/>
      <p:bold r:id="rId221"/>
      <p:italic r:id="rId222"/>
      <p:boldItalic r:id="rId223"/>
    </p:embeddedFont>
    <p:embeddedFont>
      <p:font typeface="Helvetica Neue Light"/>
      <p:regular r:id="rId224"/>
      <p:bold r:id="rId225"/>
      <p:italic r:id="rId226"/>
      <p:boldItalic r:id="rId227"/>
    </p:embeddedFont>
    <p:embeddedFont>
      <p:font typeface="Source Sans Pro"/>
      <p:regular r:id="rId228"/>
      <p:bold r:id="rId229"/>
      <p:italic r:id="rId230"/>
      <p:boldItalic r:id="rId231"/>
    </p:embeddedFont>
    <p:embeddedFont>
      <p:font typeface="Open Sans"/>
      <p:regular r:id="rId232"/>
      <p:bold r:id="rId233"/>
      <p:italic r:id="rId234"/>
      <p:boldItalic r:id="rId2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021">
          <p15:clr>
            <a:srgbClr val="9AA0A6"/>
          </p15:clr>
        </p15:guide>
        <p15:guide id="4" orient="horz" pos="1296">
          <p15:clr>
            <a:srgbClr val="9AA0A6"/>
          </p15:clr>
        </p15:guide>
        <p15:guide id="5" orient="horz" pos="280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021" orient="horz"/>
        <p:guide pos="1296" orient="horz"/>
        <p:guide pos="280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5.xml"/><Relationship Id="rId190" Type="http://schemas.openxmlformats.org/officeDocument/2006/relationships/font" Target="fonts/GoogleSansTextMedium-italic.fntdata"/><Relationship Id="rId42" Type="http://schemas.openxmlformats.org/officeDocument/2006/relationships/slide" Target="slides/slide27.xml"/><Relationship Id="rId41" Type="http://schemas.openxmlformats.org/officeDocument/2006/relationships/slide" Target="slides/slide26.xml"/><Relationship Id="rId44" Type="http://schemas.openxmlformats.org/officeDocument/2006/relationships/slide" Target="slides/slide29.xml"/><Relationship Id="rId194" Type="http://schemas.openxmlformats.org/officeDocument/2006/relationships/font" Target="fonts/Roboto-italic.fntdata"/><Relationship Id="rId43" Type="http://schemas.openxmlformats.org/officeDocument/2006/relationships/slide" Target="slides/slide28.xml"/><Relationship Id="rId193" Type="http://schemas.openxmlformats.org/officeDocument/2006/relationships/font" Target="fonts/Roboto-bold.fntdata"/><Relationship Id="rId46" Type="http://schemas.openxmlformats.org/officeDocument/2006/relationships/slide" Target="slides/slide31.xml"/><Relationship Id="rId192" Type="http://schemas.openxmlformats.org/officeDocument/2006/relationships/font" Target="fonts/Roboto-regular.fntdata"/><Relationship Id="rId45" Type="http://schemas.openxmlformats.org/officeDocument/2006/relationships/slide" Target="slides/slide30.xml"/><Relationship Id="rId191" Type="http://schemas.openxmlformats.org/officeDocument/2006/relationships/font" Target="fonts/GoogleSansTextMedium-boldItalic.fntdata"/><Relationship Id="rId48" Type="http://schemas.openxmlformats.org/officeDocument/2006/relationships/slide" Target="slides/slide33.xml"/><Relationship Id="rId187" Type="http://schemas.openxmlformats.org/officeDocument/2006/relationships/font" Target="fonts/RobotoMono-boldItalic.fntdata"/><Relationship Id="rId47" Type="http://schemas.openxmlformats.org/officeDocument/2006/relationships/slide" Target="slides/slide32.xml"/><Relationship Id="rId186" Type="http://schemas.openxmlformats.org/officeDocument/2006/relationships/font" Target="fonts/RobotoMono-italic.fntdata"/><Relationship Id="rId185" Type="http://schemas.openxmlformats.org/officeDocument/2006/relationships/font" Target="fonts/RobotoMono-bold.fntdata"/><Relationship Id="rId49" Type="http://schemas.openxmlformats.org/officeDocument/2006/relationships/slide" Target="slides/slide34.xml"/><Relationship Id="rId184" Type="http://schemas.openxmlformats.org/officeDocument/2006/relationships/font" Target="fonts/RobotoMono-regular.fntdata"/><Relationship Id="rId189" Type="http://schemas.openxmlformats.org/officeDocument/2006/relationships/font" Target="fonts/GoogleSansTextMedium-bold.fntdata"/><Relationship Id="rId188" Type="http://schemas.openxmlformats.org/officeDocument/2006/relationships/font" Target="fonts/GoogleSansTextMedium-regular.fntdata"/><Relationship Id="rId31" Type="http://schemas.openxmlformats.org/officeDocument/2006/relationships/slide" Target="slides/slide16.xml"/><Relationship Id="rId30" Type="http://schemas.openxmlformats.org/officeDocument/2006/relationships/slide" Target="slides/slide15.xml"/><Relationship Id="rId33" Type="http://schemas.openxmlformats.org/officeDocument/2006/relationships/slide" Target="slides/slide18.xml"/><Relationship Id="rId183" Type="http://schemas.openxmlformats.org/officeDocument/2006/relationships/font" Target="fonts/AlegreyaSansMedium-boldItalic.fntdata"/><Relationship Id="rId32" Type="http://schemas.openxmlformats.org/officeDocument/2006/relationships/slide" Target="slides/slide17.xml"/><Relationship Id="rId182" Type="http://schemas.openxmlformats.org/officeDocument/2006/relationships/font" Target="fonts/AlegreyaSansMedium-italic.fntdata"/><Relationship Id="rId35" Type="http://schemas.openxmlformats.org/officeDocument/2006/relationships/slide" Target="slides/slide20.xml"/><Relationship Id="rId181" Type="http://schemas.openxmlformats.org/officeDocument/2006/relationships/font" Target="fonts/AlegreyaSansMedium-bold.fntdata"/><Relationship Id="rId34" Type="http://schemas.openxmlformats.org/officeDocument/2006/relationships/slide" Target="slides/slide19.xml"/><Relationship Id="rId180" Type="http://schemas.openxmlformats.org/officeDocument/2006/relationships/font" Target="fonts/AlegreyaSansMedium-regular.fntdata"/><Relationship Id="rId37" Type="http://schemas.openxmlformats.org/officeDocument/2006/relationships/slide" Target="slides/slide22.xml"/><Relationship Id="rId176" Type="http://schemas.openxmlformats.org/officeDocument/2006/relationships/font" Target="fonts/RobotoCondensed-regular.fntdata"/><Relationship Id="rId36" Type="http://schemas.openxmlformats.org/officeDocument/2006/relationships/slide" Target="slides/slide21.xml"/><Relationship Id="rId175" Type="http://schemas.openxmlformats.org/officeDocument/2006/relationships/font" Target="fonts/AlegreyaSans-boldItalic.fntdata"/><Relationship Id="rId39" Type="http://schemas.openxmlformats.org/officeDocument/2006/relationships/slide" Target="slides/slide24.xml"/><Relationship Id="rId174" Type="http://schemas.openxmlformats.org/officeDocument/2006/relationships/font" Target="fonts/AlegreyaSans-italic.fntdata"/><Relationship Id="rId38" Type="http://schemas.openxmlformats.org/officeDocument/2006/relationships/slide" Target="slides/slide23.xml"/><Relationship Id="rId173" Type="http://schemas.openxmlformats.org/officeDocument/2006/relationships/font" Target="fonts/AlegreyaSans-bold.fntdata"/><Relationship Id="rId179" Type="http://schemas.openxmlformats.org/officeDocument/2006/relationships/font" Target="fonts/RobotoCondensed-boldItalic.fntdata"/><Relationship Id="rId178" Type="http://schemas.openxmlformats.org/officeDocument/2006/relationships/font" Target="fonts/RobotoCondensed-italic.fntdata"/><Relationship Id="rId177" Type="http://schemas.openxmlformats.org/officeDocument/2006/relationships/font" Target="fonts/RobotoCondensed-bold.fntdata"/><Relationship Id="rId20" Type="http://schemas.openxmlformats.org/officeDocument/2006/relationships/slide" Target="slides/slide5.xml"/><Relationship Id="rId22" Type="http://schemas.openxmlformats.org/officeDocument/2006/relationships/slide" Target="slides/slide7.xml"/><Relationship Id="rId21" Type="http://schemas.openxmlformats.org/officeDocument/2006/relationships/slide" Target="slides/slide6.xml"/><Relationship Id="rId24" Type="http://schemas.openxmlformats.org/officeDocument/2006/relationships/slide" Target="slides/slide9.xml"/><Relationship Id="rId23" Type="http://schemas.openxmlformats.org/officeDocument/2006/relationships/slide" Target="slides/slide8.xml"/><Relationship Id="rId26" Type="http://schemas.openxmlformats.org/officeDocument/2006/relationships/slide" Target="slides/slide11.xml"/><Relationship Id="rId25" Type="http://schemas.openxmlformats.org/officeDocument/2006/relationships/slide" Target="slides/slide10.xml"/><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15" Type="http://schemas.openxmlformats.org/officeDocument/2006/relationships/notesMaster" Target="notesMasters/notesMaster1.xml"/><Relationship Id="rId198" Type="http://schemas.openxmlformats.org/officeDocument/2006/relationships/font" Target="fonts/PlayfairDisplay-italic.fntdata"/><Relationship Id="rId14" Type="http://schemas.openxmlformats.org/officeDocument/2006/relationships/slideMaster" Target="slideMasters/slideMaster11.xml"/><Relationship Id="rId197" Type="http://schemas.openxmlformats.org/officeDocument/2006/relationships/font" Target="fonts/PlayfairDisplay-bold.fntdata"/><Relationship Id="rId17" Type="http://schemas.openxmlformats.org/officeDocument/2006/relationships/slide" Target="slides/slide2.xml"/><Relationship Id="rId196" Type="http://schemas.openxmlformats.org/officeDocument/2006/relationships/font" Target="fonts/PlayfairDisplay-regular.fntdata"/><Relationship Id="rId16" Type="http://schemas.openxmlformats.org/officeDocument/2006/relationships/slide" Target="slides/slide1.xml"/><Relationship Id="rId195" Type="http://schemas.openxmlformats.org/officeDocument/2006/relationships/font" Target="fonts/Roboto-boldItalic.fntdata"/><Relationship Id="rId19" Type="http://schemas.openxmlformats.org/officeDocument/2006/relationships/slide" Target="slides/slide4.xml"/><Relationship Id="rId18" Type="http://schemas.openxmlformats.org/officeDocument/2006/relationships/slide" Target="slides/slide3.xml"/><Relationship Id="rId199" Type="http://schemas.openxmlformats.org/officeDocument/2006/relationships/font" Target="fonts/PlayfairDisplay-boldItalic.fntdata"/><Relationship Id="rId84" Type="http://schemas.openxmlformats.org/officeDocument/2006/relationships/slide" Target="slides/slide69.xml"/><Relationship Id="rId83" Type="http://schemas.openxmlformats.org/officeDocument/2006/relationships/slide" Target="slides/slide68.xml"/><Relationship Id="rId86" Type="http://schemas.openxmlformats.org/officeDocument/2006/relationships/slide" Target="slides/slide71.xml"/><Relationship Id="rId85" Type="http://schemas.openxmlformats.org/officeDocument/2006/relationships/slide" Target="slides/slide70.xml"/><Relationship Id="rId88" Type="http://schemas.openxmlformats.org/officeDocument/2006/relationships/slide" Target="slides/slide73.xml"/><Relationship Id="rId150" Type="http://schemas.openxmlformats.org/officeDocument/2006/relationships/slide" Target="slides/slide135.xml"/><Relationship Id="rId87" Type="http://schemas.openxmlformats.org/officeDocument/2006/relationships/slide" Target="slides/slide72.xml"/><Relationship Id="rId89" Type="http://schemas.openxmlformats.org/officeDocument/2006/relationships/slide" Target="slides/slide74.xml"/><Relationship Id="rId80" Type="http://schemas.openxmlformats.org/officeDocument/2006/relationships/slide" Target="slides/slide65.xml"/><Relationship Id="rId82" Type="http://schemas.openxmlformats.org/officeDocument/2006/relationships/slide" Target="slides/slide67.xml"/><Relationship Id="rId81" Type="http://schemas.openxmlformats.org/officeDocument/2006/relationships/slide" Target="slides/slide66.xml"/><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4.xml"/><Relationship Id="rId4" Type="http://schemas.openxmlformats.org/officeDocument/2006/relationships/slideMaster" Target="slideMasters/slideMaster1.xml"/><Relationship Id="rId148" Type="http://schemas.openxmlformats.org/officeDocument/2006/relationships/slide" Target="slides/slide133.xml"/><Relationship Id="rId9" Type="http://schemas.openxmlformats.org/officeDocument/2006/relationships/slideMaster" Target="slideMasters/slideMaster6.xml"/><Relationship Id="rId143" Type="http://schemas.openxmlformats.org/officeDocument/2006/relationships/slide" Target="slides/slide128.xml"/><Relationship Id="rId142" Type="http://schemas.openxmlformats.org/officeDocument/2006/relationships/slide" Target="slides/slide127.xml"/><Relationship Id="rId141" Type="http://schemas.openxmlformats.org/officeDocument/2006/relationships/slide" Target="slides/slide126.xml"/><Relationship Id="rId140" Type="http://schemas.openxmlformats.org/officeDocument/2006/relationships/slide" Target="slides/slide125.xml"/><Relationship Id="rId5" Type="http://schemas.openxmlformats.org/officeDocument/2006/relationships/slideMaster" Target="slideMasters/slideMaster2.xml"/><Relationship Id="rId147" Type="http://schemas.openxmlformats.org/officeDocument/2006/relationships/slide" Target="slides/slide132.xml"/><Relationship Id="rId6" Type="http://schemas.openxmlformats.org/officeDocument/2006/relationships/slideMaster" Target="slideMasters/slideMaster3.xml"/><Relationship Id="rId146" Type="http://schemas.openxmlformats.org/officeDocument/2006/relationships/slide" Target="slides/slide131.xml"/><Relationship Id="rId7" Type="http://schemas.openxmlformats.org/officeDocument/2006/relationships/slideMaster" Target="slideMasters/slideMaster4.xml"/><Relationship Id="rId145" Type="http://schemas.openxmlformats.org/officeDocument/2006/relationships/slide" Target="slides/slide130.xml"/><Relationship Id="rId8" Type="http://schemas.openxmlformats.org/officeDocument/2006/relationships/slideMaster" Target="slideMasters/slideMaster5.xml"/><Relationship Id="rId144" Type="http://schemas.openxmlformats.org/officeDocument/2006/relationships/slide" Target="slides/slide129.xml"/><Relationship Id="rId73" Type="http://schemas.openxmlformats.org/officeDocument/2006/relationships/slide" Target="slides/slide58.xml"/><Relationship Id="rId72" Type="http://schemas.openxmlformats.org/officeDocument/2006/relationships/slide" Target="slides/slide57.xml"/><Relationship Id="rId75" Type="http://schemas.openxmlformats.org/officeDocument/2006/relationships/slide" Target="slides/slide60.xml"/><Relationship Id="rId74" Type="http://schemas.openxmlformats.org/officeDocument/2006/relationships/slide" Target="slides/slide59.xml"/><Relationship Id="rId77" Type="http://schemas.openxmlformats.org/officeDocument/2006/relationships/slide" Target="slides/slide62.xml"/><Relationship Id="rId76" Type="http://schemas.openxmlformats.org/officeDocument/2006/relationships/slide" Target="slides/slide61.xml"/><Relationship Id="rId79" Type="http://schemas.openxmlformats.org/officeDocument/2006/relationships/slide" Target="slides/slide64.xml"/><Relationship Id="rId78" Type="http://schemas.openxmlformats.org/officeDocument/2006/relationships/slide" Target="slides/slide63.xml"/><Relationship Id="rId71" Type="http://schemas.openxmlformats.org/officeDocument/2006/relationships/slide" Target="slides/slide56.xml"/><Relationship Id="rId70" Type="http://schemas.openxmlformats.org/officeDocument/2006/relationships/slide" Target="slides/slide55.xml"/><Relationship Id="rId139" Type="http://schemas.openxmlformats.org/officeDocument/2006/relationships/slide" Target="slides/slide124.xml"/><Relationship Id="rId138" Type="http://schemas.openxmlformats.org/officeDocument/2006/relationships/slide" Target="slides/slide123.xml"/><Relationship Id="rId137" Type="http://schemas.openxmlformats.org/officeDocument/2006/relationships/slide" Target="slides/slide122.xml"/><Relationship Id="rId132" Type="http://schemas.openxmlformats.org/officeDocument/2006/relationships/slide" Target="slides/slide117.xml"/><Relationship Id="rId131" Type="http://schemas.openxmlformats.org/officeDocument/2006/relationships/slide" Target="slides/slide116.xml"/><Relationship Id="rId130" Type="http://schemas.openxmlformats.org/officeDocument/2006/relationships/slide" Target="slides/slide115.xml"/><Relationship Id="rId136" Type="http://schemas.openxmlformats.org/officeDocument/2006/relationships/slide" Target="slides/slide121.xml"/><Relationship Id="rId135" Type="http://schemas.openxmlformats.org/officeDocument/2006/relationships/slide" Target="slides/slide120.xml"/><Relationship Id="rId134" Type="http://schemas.openxmlformats.org/officeDocument/2006/relationships/slide" Target="slides/slide119.xml"/><Relationship Id="rId133" Type="http://schemas.openxmlformats.org/officeDocument/2006/relationships/slide" Target="slides/slide118.xml"/><Relationship Id="rId62" Type="http://schemas.openxmlformats.org/officeDocument/2006/relationships/slide" Target="slides/slide47.xml"/><Relationship Id="rId61" Type="http://schemas.openxmlformats.org/officeDocument/2006/relationships/slide" Target="slides/slide46.xml"/><Relationship Id="rId64" Type="http://schemas.openxmlformats.org/officeDocument/2006/relationships/slide" Target="slides/slide49.xml"/><Relationship Id="rId63" Type="http://schemas.openxmlformats.org/officeDocument/2006/relationships/slide" Target="slides/slide48.xml"/><Relationship Id="rId66" Type="http://schemas.openxmlformats.org/officeDocument/2006/relationships/slide" Target="slides/slide51.xml"/><Relationship Id="rId172" Type="http://schemas.openxmlformats.org/officeDocument/2006/relationships/font" Target="fonts/AlegreyaSans-regular.fntdata"/><Relationship Id="rId65" Type="http://schemas.openxmlformats.org/officeDocument/2006/relationships/slide" Target="slides/slide50.xml"/><Relationship Id="rId171" Type="http://schemas.openxmlformats.org/officeDocument/2006/relationships/font" Target="fonts/GoogleSansMono-boldItalic.fntdata"/><Relationship Id="rId68" Type="http://schemas.openxmlformats.org/officeDocument/2006/relationships/slide" Target="slides/slide53.xml"/><Relationship Id="rId170" Type="http://schemas.openxmlformats.org/officeDocument/2006/relationships/font" Target="fonts/GoogleSansMono-italic.fntdata"/><Relationship Id="rId67" Type="http://schemas.openxmlformats.org/officeDocument/2006/relationships/slide" Target="slides/slide52.xml"/><Relationship Id="rId60" Type="http://schemas.openxmlformats.org/officeDocument/2006/relationships/slide" Target="slides/slide45.xml"/><Relationship Id="rId165" Type="http://schemas.openxmlformats.org/officeDocument/2006/relationships/slide" Target="slides/slide150.xml"/><Relationship Id="rId69" Type="http://schemas.openxmlformats.org/officeDocument/2006/relationships/slide" Target="slides/slide54.xml"/><Relationship Id="rId164" Type="http://schemas.openxmlformats.org/officeDocument/2006/relationships/slide" Target="slides/slide149.xml"/><Relationship Id="rId163" Type="http://schemas.openxmlformats.org/officeDocument/2006/relationships/slide" Target="slides/slide148.xml"/><Relationship Id="rId162" Type="http://schemas.openxmlformats.org/officeDocument/2006/relationships/slide" Target="slides/slide147.xml"/><Relationship Id="rId169" Type="http://schemas.openxmlformats.org/officeDocument/2006/relationships/font" Target="fonts/GoogleSansMono-bold.fntdata"/><Relationship Id="rId168" Type="http://schemas.openxmlformats.org/officeDocument/2006/relationships/font" Target="fonts/GoogleSansMono-regular.fntdata"/><Relationship Id="rId167" Type="http://schemas.openxmlformats.org/officeDocument/2006/relationships/slide" Target="slides/slide152.xml"/><Relationship Id="rId166" Type="http://schemas.openxmlformats.org/officeDocument/2006/relationships/slide" Target="slides/slide151.xml"/><Relationship Id="rId51" Type="http://schemas.openxmlformats.org/officeDocument/2006/relationships/slide" Target="slides/slide36.xml"/><Relationship Id="rId50" Type="http://schemas.openxmlformats.org/officeDocument/2006/relationships/slide" Target="slides/slide35.xml"/><Relationship Id="rId53" Type="http://schemas.openxmlformats.org/officeDocument/2006/relationships/slide" Target="slides/slide38.xml"/><Relationship Id="rId52" Type="http://schemas.openxmlformats.org/officeDocument/2006/relationships/slide" Target="slides/slide37.xml"/><Relationship Id="rId55" Type="http://schemas.openxmlformats.org/officeDocument/2006/relationships/slide" Target="slides/slide40.xml"/><Relationship Id="rId161" Type="http://schemas.openxmlformats.org/officeDocument/2006/relationships/slide" Target="slides/slide146.xml"/><Relationship Id="rId54" Type="http://schemas.openxmlformats.org/officeDocument/2006/relationships/slide" Target="slides/slide39.xml"/><Relationship Id="rId160" Type="http://schemas.openxmlformats.org/officeDocument/2006/relationships/slide" Target="slides/slide145.xml"/><Relationship Id="rId57" Type="http://schemas.openxmlformats.org/officeDocument/2006/relationships/slide" Target="slides/slide42.xml"/><Relationship Id="rId56" Type="http://schemas.openxmlformats.org/officeDocument/2006/relationships/slide" Target="slides/slide41.xml"/><Relationship Id="rId159" Type="http://schemas.openxmlformats.org/officeDocument/2006/relationships/slide" Target="slides/slide144.xml"/><Relationship Id="rId59" Type="http://schemas.openxmlformats.org/officeDocument/2006/relationships/slide" Target="slides/slide44.xml"/><Relationship Id="rId154" Type="http://schemas.openxmlformats.org/officeDocument/2006/relationships/slide" Target="slides/slide139.xml"/><Relationship Id="rId58" Type="http://schemas.openxmlformats.org/officeDocument/2006/relationships/slide" Target="slides/slide43.xml"/><Relationship Id="rId153" Type="http://schemas.openxmlformats.org/officeDocument/2006/relationships/slide" Target="slides/slide138.xml"/><Relationship Id="rId152" Type="http://schemas.openxmlformats.org/officeDocument/2006/relationships/slide" Target="slides/slide137.xml"/><Relationship Id="rId151" Type="http://schemas.openxmlformats.org/officeDocument/2006/relationships/slide" Target="slides/slide136.xml"/><Relationship Id="rId158" Type="http://schemas.openxmlformats.org/officeDocument/2006/relationships/slide" Target="slides/slide143.xml"/><Relationship Id="rId157" Type="http://schemas.openxmlformats.org/officeDocument/2006/relationships/slide" Target="slides/slide142.xml"/><Relationship Id="rId156" Type="http://schemas.openxmlformats.org/officeDocument/2006/relationships/slide" Target="slides/slide141.xml"/><Relationship Id="rId155" Type="http://schemas.openxmlformats.org/officeDocument/2006/relationships/slide" Target="slides/slide140.xml"/><Relationship Id="rId107" Type="http://schemas.openxmlformats.org/officeDocument/2006/relationships/slide" Target="slides/slide92.xml"/><Relationship Id="rId228" Type="http://schemas.openxmlformats.org/officeDocument/2006/relationships/font" Target="fonts/SourceSansPro-regular.fntdata"/><Relationship Id="rId106" Type="http://schemas.openxmlformats.org/officeDocument/2006/relationships/slide" Target="slides/slide91.xml"/><Relationship Id="rId227" Type="http://schemas.openxmlformats.org/officeDocument/2006/relationships/font" Target="fonts/HelveticaNeueLight-boldItalic.fntdata"/><Relationship Id="rId105" Type="http://schemas.openxmlformats.org/officeDocument/2006/relationships/slide" Target="slides/slide90.xml"/><Relationship Id="rId226" Type="http://schemas.openxmlformats.org/officeDocument/2006/relationships/font" Target="fonts/HelveticaNeueLight-italic.fntdata"/><Relationship Id="rId104" Type="http://schemas.openxmlformats.org/officeDocument/2006/relationships/slide" Target="slides/slide89.xml"/><Relationship Id="rId225" Type="http://schemas.openxmlformats.org/officeDocument/2006/relationships/font" Target="fonts/HelveticaNeueLight-bold.fntdata"/><Relationship Id="rId109" Type="http://schemas.openxmlformats.org/officeDocument/2006/relationships/slide" Target="slides/slide94.xml"/><Relationship Id="rId108" Type="http://schemas.openxmlformats.org/officeDocument/2006/relationships/slide" Target="slides/slide93.xml"/><Relationship Id="rId229" Type="http://schemas.openxmlformats.org/officeDocument/2006/relationships/font" Target="fonts/SourceSansPro-bold.fntdata"/><Relationship Id="rId220" Type="http://schemas.openxmlformats.org/officeDocument/2006/relationships/font" Target="fonts/GoogleSansTextBeta-regular.fntdata"/><Relationship Id="rId103" Type="http://schemas.openxmlformats.org/officeDocument/2006/relationships/slide" Target="slides/slide88.xml"/><Relationship Id="rId224" Type="http://schemas.openxmlformats.org/officeDocument/2006/relationships/font" Target="fonts/HelveticaNeueLight-regular.fntdata"/><Relationship Id="rId102" Type="http://schemas.openxmlformats.org/officeDocument/2006/relationships/slide" Target="slides/slide87.xml"/><Relationship Id="rId223" Type="http://schemas.openxmlformats.org/officeDocument/2006/relationships/font" Target="fonts/GoogleSansTextBeta-boldItalic.fntdata"/><Relationship Id="rId101" Type="http://schemas.openxmlformats.org/officeDocument/2006/relationships/slide" Target="slides/slide86.xml"/><Relationship Id="rId222" Type="http://schemas.openxmlformats.org/officeDocument/2006/relationships/font" Target="fonts/GoogleSansTextBeta-italic.fntdata"/><Relationship Id="rId100" Type="http://schemas.openxmlformats.org/officeDocument/2006/relationships/slide" Target="slides/slide85.xml"/><Relationship Id="rId221" Type="http://schemas.openxmlformats.org/officeDocument/2006/relationships/font" Target="fonts/GoogleSansTextBeta-bold.fntdata"/><Relationship Id="rId217" Type="http://schemas.openxmlformats.org/officeDocument/2006/relationships/font" Target="fonts/GoogleSansText-bold.fntdata"/><Relationship Id="rId216" Type="http://schemas.openxmlformats.org/officeDocument/2006/relationships/font" Target="fonts/GoogleSansText-regular.fntdata"/><Relationship Id="rId215" Type="http://schemas.openxmlformats.org/officeDocument/2006/relationships/font" Target="fonts/Cantarell-boldItalic.fntdata"/><Relationship Id="rId214" Type="http://schemas.openxmlformats.org/officeDocument/2006/relationships/font" Target="fonts/Cantarell-italic.fntdata"/><Relationship Id="rId219" Type="http://schemas.openxmlformats.org/officeDocument/2006/relationships/font" Target="fonts/GoogleSansText-boldItalic.fntdata"/><Relationship Id="rId218" Type="http://schemas.openxmlformats.org/officeDocument/2006/relationships/font" Target="fonts/GoogleSansText-italic.fntdata"/><Relationship Id="rId213" Type="http://schemas.openxmlformats.org/officeDocument/2006/relationships/font" Target="fonts/Cantarell-bold.fntdata"/><Relationship Id="rId212" Type="http://schemas.openxmlformats.org/officeDocument/2006/relationships/font" Target="fonts/Cantarell-regular.fntdata"/><Relationship Id="rId211" Type="http://schemas.openxmlformats.org/officeDocument/2006/relationships/font" Target="fonts/GoogleSansMedium-boldItalic.fntdata"/><Relationship Id="rId210" Type="http://schemas.openxmlformats.org/officeDocument/2006/relationships/font" Target="fonts/GoogleSansMedium-italic.fntdata"/><Relationship Id="rId129" Type="http://schemas.openxmlformats.org/officeDocument/2006/relationships/slide" Target="slides/slide114.xml"/><Relationship Id="rId128" Type="http://schemas.openxmlformats.org/officeDocument/2006/relationships/slide" Target="slides/slide113.xml"/><Relationship Id="rId127" Type="http://schemas.openxmlformats.org/officeDocument/2006/relationships/slide" Target="slides/slide112.xml"/><Relationship Id="rId126" Type="http://schemas.openxmlformats.org/officeDocument/2006/relationships/slide" Target="slides/slide111.xml"/><Relationship Id="rId121" Type="http://schemas.openxmlformats.org/officeDocument/2006/relationships/slide" Target="slides/slide106.xml"/><Relationship Id="rId120" Type="http://schemas.openxmlformats.org/officeDocument/2006/relationships/slide" Target="slides/slide105.xml"/><Relationship Id="rId125" Type="http://schemas.openxmlformats.org/officeDocument/2006/relationships/slide" Target="slides/slide110.xml"/><Relationship Id="rId124" Type="http://schemas.openxmlformats.org/officeDocument/2006/relationships/slide" Target="slides/slide109.xml"/><Relationship Id="rId123" Type="http://schemas.openxmlformats.org/officeDocument/2006/relationships/slide" Target="slides/slide108.xml"/><Relationship Id="rId122" Type="http://schemas.openxmlformats.org/officeDocument/2006/relationships/slide" Target="slides/slide107.xml"/><Relationship Id="rId95" Type="http://schemas.openxmlformats.org/officeDocument/2006/relationships/slide" Target="slides/slide80.xml"/><Relationship Id="rId94" Type="http://schemas.openxmlformats.org/officeDocument/2006/relationships/slide" Target="slides/slide79.xml"/><Relationship Id="rId97" Type="http://schemas.openxmlformats.org/officeDocument/2006/relationships/slide" Target="slides/slide82.xml"/><Relationship Id="rId96" Type="http://schemas.openxmlformats.org/officeDocument/2006/relationships/slide" Target="slides/slide81.xml"/><Relationship Id="rId99" Type="http://schemas.openxmlformats.org/officeDocument/2006/relationships/slide" Target="slides/slide84.xml"/><Relationship Id="rId98" Type="http://schemas.openxmlformats.org/officeDocument/2006/relationships/slide" Target="slides/slide83.xml"/><Relationship Id="rId91" Type="http://schemas.openxmlformats.org/officeDocument/2006/relationships/slide" Target="slides/slide76.xml"/><Relationship Id="rId90" Type="http://schemas.openxmlformats.org/officeDocument/2006/relationships/slide" Target="slides/slide75.xml"/><Relationship Id="rId93" Type="http://schemas.openxmlformats.org/officeDocument/2006/relationships/slide" Target="slides/slide78.xml"/><Relationship Id="rId92" Type="http://schemas.openxmlformats.org/officeDocument/2006/relationships/slide" Target="slides/slide77.xml"/><Relationship Id="rId118" Type="http://schemas.openxmlformats.org/officeDocument/2006/relationships/slide" Target="slides/slide103.xml"/><Relationship Id="rId117" Type="http://schemas.openxmlformats.org/officeDocument/2006/relationships/slide" Target="slides/slide102.xml"/><Relationship Id="rId116" Type="http://schemas.openxmlformats.org/officeDocument/2006/relationships/slide" Target="slides/slide101.xml"/><Relationship Id="rId115" Type="http://schemas.openxmlformats.org/officeDocument/2006/relationships/slide" Target="slides/slide100.xml"/><Relationship Id="rId119" Type="http://schemas.openxmlformats.org/officeDocument/2006/relationships/slide" Target="slides/slide104.xml"/><Relationship Id="rId110" Type="http://schemas.openxmlformats.org/officeDocument/2006/relationships/slide" Target="slides/slide95.xml"/><Relationship Id="rId231" Type="http://schemas.openxmlformats.org/officeDocument/2006/relationships/font" Target="fonts/SourceSansPro-boldItalic.fntdata"/><Relationship Id="rId230" Type="http://schemas.openxmlformats.org/officeDocument/2006/relationships/font" Target="fonts/SourceSansPro-italic.fntdata"/><Relationship Id="rId114" Type="http://schemas.openxmlformats.org/officeDocument/2006/relationships/slide" Target="slides/slide99.xml"/><Relationship Id="rId235" Type="http://schemas.openxmlformats.org/officeDocument/2006/relationships/font" Target="fonts/OpenSans-boldItalic.fntdata"/><Relationship Id="rId113" Type="http://schemas.openxmlformats.org/officeDocument/2006/relationships/slide" Target="slides/slide98.xml"/><Relationship Id="rId234" Type="http://schemas.openxmlformats.org/officeDocument/2006/relationships/font" Target="fonts/OpenSans-italic.fntdata"/><Relationship Id="rId112" Type="http://schemas.openxmlformats.org/officeDocument/2006/relationships/slide" Target="slides/slide97.xml"/><Relationship Id="rId233" Type="http://schemas.openxmlformats.org/officeDocument/2006/relationships/font" Target="fonts/OpenSans-bold.fntdata"/><Relationship Id="rId111" Type="http://schemas.openxmlformats.org/officeDocument/2006/relationships/slide" Target="slides/slide96.xml"/><Relationship Id="rId232" Type="http://schemas.openxmlformats.org/officeDocument/2006/relationships/font" Target="fonts/OpenSans-regular.fntdata"/><Relationship Id="rId206" Type="http://schemas.openxmlformats.org/officeDocument/2006/relationships/font" Target="fonts/Gelasio-italic.fntdata"/><Relationship Id="rId205" Type="http://schemas.openxmlformats.org/officeDocument/2006/relationships/font" Target="fonts/Gelasio-bold.fntdata"/><Relationship Id="rId204" Type="http://schemas.openxmlformats.org/officeDocument/2006/relationships/font" Target="fonts/Gelasio-regular.fntdata"/><Relationship Id="rId203" Type="http://schemas.openxmlformats.org/officeDocument/2006/relationships/font" Target="fonts/GoogleSans-boldItalic.fntdata"/><Relationship Id="rId209" Type="http://schemas.openxmlformats.org/officeDocument/2006/relationships/font" Target="fonts/GoogleSansMedium-bold.fntdata"/><Relationship Id="rId208" Type="http://schemas.openxmlformats.org/officeDocument/2006/relationships/font" Target="fonts/GoogleSansMedium-regular.fntdata"/><Relationship Id="rId207" Type="http://schemas.openxmlformats.org/officeDocument/2006/relationships/font" Target="fonts/Gelasio-boldItalic.fntdata"/><Relationship Id="rId202" Type="http://schemas.openxmlformats.org/officeDocument/2006/relationships/font" Target="fonts/GoogleSans-italic.fntdata"/><Relationship Id="rId201" Type="http://schemas.openxmlformats.org/officeDocument/2006/relationships/font" Target="fonts/GoogleSans-bold.fntdata"/><Relationship Id="rId200" Type="http://schemas.openxmlformats.org/officeDocument/2006/relationships/font" Target="fonts/Google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rajandelman/status/1352982025351913473" TargetMode="Externa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variablefonts.typenetwork.com" TargetMode="Externa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ypefacedesign.org" TargetMode="External"/><Relationship Id="rId3" Type="http://schemas.openxmlformats.org/officeDocument/2006/relationships/hyperlink" Target="http://www.typefacedesign.org" TargetMode="Externa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Eye_tracking" TargetMode="External"/><Relationship Id="rId3" Type="http://schemas.openxmlformats.org/officeDocument/2006/relationships/hyperlink" Target="https://upload.wikimedia.org/wikipedia/commons/thumb/e/ef/Reading_Fixations_Saccades.jpg/1280px-Reading_Fixations_Saccades.jpg" TargetMode="Externa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foxnews.com/story/2009/03/31/if-can-raed-tihs-msut-be-raelly-smrat.html" TargetMode="Externa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quora.com/What-is-the-most-interesting-font-ever-made/answer/Martin-Silvertant" TargetMode="Externa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lexend.com" TargetMode="Externa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TypeNetwork/Roboto-Flex" TargetMode="Externa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avelab6.github.io/matd-dissertation" TargetMode="Externa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nts.google.com/specimen/Cantarell" TargetMode="Externa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unitof/status/1245521475773378562?s=19" TargetMode="Externa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ariationsguide.typenetwork.com/#ytlc" TargetMode="Externa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ariationsguide.typenetwork.com/#ytuc" TargetMode="Externa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onotype.com/blog/articles/part-1-from-truetype-gx-to-variable-fonts/" TargetMode="Externa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ariablefonts.typenetwork.com/" TargetMode="Externa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onotype.com/blog/articles/part-1-from-truetype-gx-to-variable-font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onotype.com/blog/articles/part-1-from-truetype-gx-to-variable-fonts/" TargetMode="External"/><Relationship Id="rId3" Type="http://schemas.openxmlformats.org/officeDocument/2006/relationships/hyperlink" Target="https://www.youtube.com/watch?v=6kizDePhcFU"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onotype.com/blog/articles/part-1-from-truetype-gx-to-variable-fonts/" TargetMode="External"/><Relationship Id="rId3" Type="http://schemas.openxmlformats.org/officeDocument/2006/relationships/hyperlink" Target="https://www.youtube.com/watch?v=6kizDePhcFU"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onts.google.com/about"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nts.google.com/specimen/Hepta+Slab"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onotype.com/blog/articles/part-2-from-truetype-gx-to-variable-font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ave.ac.uk"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ypenetwork.com/brochure/decovar-a-decorative-variable-font-by-david-berlow/"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bride.org.uk"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xis-praxis.org/specimens/decovar"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onotype.com/blog/articles/part-1-from-truetype-gx-to-variable-font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bride.org.uk"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ypenetwork.com/brochure/opentype-variable-fonts-moving-right-along/"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ypenetwork.com/brochure/opentype-variable-fonts-moving-right-along/"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ypenetwork.com/brochure/opentype-variable-fonts-moving-right-along/"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nts.google.com/variablefonts"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ype-together.com/literata-3"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ype-together.com/literata-3"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ype-together.com/demos/literata"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ypetools.typenetwork.co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TeslaPhx/status/1373436726727745537"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TeslaPhx/status/1373436726727745537"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flscience.com/brain/brand-new-type-of-optical-illusion-tricks-the-brain-into-seeing-shimmering-rays"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kottke.org/21/04/healing-grid-optical-illusion" TargetMode="External"/><Relationship Id="rId3" Type="http://schemas.openxmlformats.org/officeDocument/2006/relationships/hyperlink" Target="http://www.kottke.org/21/04/healing-grid-optical-illusio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SteveStuWill/status/1380203791191007233/photo/1"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SteveStuWill/status/1380203791191007233/photo/1"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urosciencenews.com/brightness-optical-illusion-1"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urosciencenews.com/brightness-optical-illusion-1"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jimalkhalili/status/860940648492478472"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CooperType/status/874299038920781824"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42834022_Application_of_Riesz_transforms_to_the_isotropic_AM-PM_decomposition_of_geometrical-optical_illusion_images"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42834022_Application_of_Riesz_transforms_to_the_isotropic_AM-PM_decomposition_of_geometrical-optical_illusion_images" TargetMode="Externa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42834022_Application_of_Riesz_transforms_to_the_isotropic_AM-PM_decomposition_of_geometrical-optical_illusion_images" TargetMode="Externa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nylouis.wordpress.com/2017/12/29/angular-diameter-sect-and-the-aries-ingress/amp/"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iro.com/John/SameDifference2-DECK.pdf"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3.org/TR/css-fonts-4/#font-optical-sizing-def" TargetMode="External"/><Relationship Id="rId3" Type="http://schemas.openxmlformats.org/officeDocument/2006/relationships/hyperlink" Target="http://github.com/typenetwork/Roboto-Flex/docs/Roboto%20Flex%20Animations/roboto-animations.html" TargetMode="Externa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309754147_Sitka_A_collaboration_between_type_design_and_science" TargetMode="Externa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ucllc/status/1301536181931380743?s=19" TargetMode="External"/><Relationship Id="rId3" Type="http://schemas.openxmlformats.org/officeDocument/2006/relationships/hyperlink" Target="https://www.underconsideration.com/brandnew/archives/new_logo_and_identity_for_intel.php"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b420afb061_0_3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b420afb061_0_3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ultimately, because it is absolutely everywhere.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b5b4197d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b5b4197d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Lots of brands have done this, in tech, and in fashion.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Why?</a:t>
            </a:r>
            <a:br>
              <a:rPr lang="en"/>
            </a:br>
            <a:br>
              <a:rPr lang="en"/>
            </a:br>
            <a:r>
              <a:rPr lang="en" u="sng">
                <a:solidFill>
                  <a:schemeClr val="hlink"/>
                </a:solidFill>
                <a:hlinkClick r:id="rId2"/>
              </a:rPr>
              <a:t>https://twitter.com/rajandelman/status/1352982025351913473</a:t>
            </a:r>
            <a:r>
              <a:rPr lang="en"/>
              <a:t>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b420afb061_0_20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b420afb061_0_20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David Berlow has offered a hypothetical example on his “VF </a:t>
            </a:r>
            <a:r>
              <a:rPr lang="en"/>
              <a:t>textbook</a:t>
            </a:r>
            <a:r>
              <a:rPr lang="en"/>
              <a:t>” </a:t>
            </a:r>
            <a:r>
              <a:rPr lang="en"/>
              <a:t>website</a:t>
            </a:r>
            <a:r>
              <a:rPr lang="en"/>
              <a:t>, </a:t>
            </a:r>
            <a:r>
              <a:rPr lang="en" u="sng">
                <a:solidFill>
                  <a:schemeClr val="hlink"/>
                </a:solidFill>
                <a:hlinkClick r:id="rId2"/>
              </a:rPr>
              <a:t>variablefonts.typenetwork.com</a:t>
            </a:r>
            <a:endParaRPr/>
          </a:p>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b420afb061_0_2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b420afb061_0_2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‘bland’ designs </a:t>
            </a:r>
            <a:r>
              <a:rPr b="1" lang="en"/>
              <a:t>perform</a:t>
            </a:r>
            <a:r>
              <a:rPr lang="en"/>
              <a:t> very well at </a:t>
            </a:r>
            <a:r>
              <a:rPr b="1" lang="en"/>
              <a:t>all</a:t>
            </a:r>
            <a:r>
              <a:rPr lang="en"/>
              <a:t> (small) sizes.</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b420afb061_0_2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b420afb061_0_2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Optical size can make them ‘resilient’.</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b420afb061_0_3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b420afb061_0_3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comparison, before.</a:t>
            </a:r>
            <a:endParaRPr/>
          </a:p>
          <a:p>
            <a:pPr indent="0" lvl="0" marL="0" rtl="0" algn="l">
              <a:spcBef>
                <a:spcPts val="0"/>
              </a:spcBef>
              <a:spcAft>
                <a:spcPts val="0"/>
              </a:spcAft>
              <a:buNone/>
            </a:pPr>
            <a:br>
              <a:rPr lang="en"/>
            </a:br>
            <a:r>
              <a:rPr lang="en"/>
              <a:t>Pay attention to the smallest 3rd line.</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b420afb061_0_3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b420afb061_0_3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after.</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b420afb061_0_3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b420afb061_0_3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that’s what optical </a:t>
            </a:r>
            <a:r>
              <a:rPr lang="en"/>
              <a:t>size</a:t>
            </a:r>
            <a:r>
              <a:rPr lang="en"/>
              <a:t> can do for branding typography in logos. Large 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Turning to small type, the </a:t>
            </a:r>
            <a:r>
              <a:rPr lang="en"/>
              <a:t>changes</a:t>
            </a:r>
            <a:r>
              <a:rPr lang="en"/>
              <a:t> at small </a:t>
            </a:r>
            <a:r>
              <a:rPr lang="en"/>
              <a:t>sizes</a:t>
            </a:r>
            <a:r>
              <a:rPr lang="en"/>
              <a:t> also matter for body copy, and this</a:t>
            </a:r>
            <a:r>
              <a:rPr lang="en"/>
              <a:t> is probably of more interest to TeXXies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is</a:t>
            </a:r>
            <a:r>
              <a:rPr lang="en"/>
              <a:t> all about reading *fluency*, </a:t>
            </a:r>
            <a:r>
              <a:rPr lang="en"/>
              <a:t>which</a:t>
            </a:r>
            <a:r>
              <a:rPr lang="en"/>
              <a:t> has 3 components, comprehension, retention, and speed.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provocative idea I learned from Dr Bonnie Shaver Troupe is that SPEED is something typography can influence to improve comprehension and retention.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b420afb061_0_3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b420afb061_0_3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
            </a:r>
            <a:r>
              <a:rPr lang="en"/>
              <a:t>eadability is determined by the limits of human physical perception, </a:t>
            </a:r>
            <a:endParaRPr/>
          </a:p>
          <a:p>
            <a:pPr indent="0" lvl="0" marL="0" rtl="0" algn="l">
              <a:spcBef>
                <a:spcPts val="0"/>
              </a:spcBef>
              <a:spcAft>
                <a:spcPts val="0"/>
              </a:spcAft>
              <a:buNone/>
            </a:pPr>
            <a:r>
              <a:rPr lang="en"/>
              <a:t>a combination of biology and brain mechanics.</a:t>
            </a:r>
            <a:endParaRPr/>
          </a:p>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b420afb061_0_3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b420afb061_0_3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word “minimum” shows </a:t>
            </a:r>
            <a:r>
              <a:rPr lang="en"/>
              <a:t>this ‘fencepost effect.’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b420afb061_0_3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b420afb061_0_3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we read across a line, our eye </a:t>
            </a:r>
            <a:r>
              <a:rPr lang="en"/>
              <a:t>jumps</a:t>
            </a:r>
            <a:r>
              <a:rPr lang="en"/>
              <a:t> in a </a:t>
            </a:r>
            <a:r>
              <a:rPr lang="en"/>
              <a:t>pattern</a:t>
            </a:r>
            <a:r>
              <a:rPr lang="en"/>
              <a:t> of ‘saccades’.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b61aaf81fc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b61aaf81fc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So I went to study typfeace </a:t>
            </a:r>
            <a:r>
              <a:rPr lang="en"/>
              <a:t>design</a:t>
            </a:r>
            <a:r>
              <a:rPr lang="en"/>
              <a:t> at the University of Reading (in the town called Reading, not a </a:t>
            </a:r>
            <a:r>
              <a:rPr lang="en"/>
              <a:t>fake degree I bought on the</a:t>
            </a:r>
            <a:r>
              <a:rPr lang="en"/>
              <a:t> internet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www.</a:t>
            </a:r>
            <a:r>
              <a:rPr lang="en" u="sng">
                <a:solidFill>
                  <a:schemeClr val="hlink"/>
                </a:solidFill>
                <a:hlinkClick r:id="rId3"/>
              </a:rPr>
              <a:t>typefacedesign.org</a:t>
            </a:r>
            <a:r>
              <a:rPr lang="en"/>
              <a:t>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b420afb061_0_2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b420afb061_0_2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what saccades look like when measured with eye tracking technology.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https://en.wikipedia.org/wiki/Eye_tracking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https://upload.wikimedia.org/wikipedia/commons/thumb/e/ef/Reading_Fixations_Saccades.jpg/1280px-Reading_Fixations_Saccades.jpg</a:t>
            </a:r>
            <a:endParaRPr/>
          </a:p>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b420afb061_0_2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b420afb061_0_2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means we can read text even if the letter order </a:t>
            </a:r>
            <a:endParaRPr/>
          </a:p>
          <a:p>
            <a:pPr indent="0" lvl="0" marL="0" rtl="0" algn="l">
              <a:spcBef>
                <a:spcPts val="0"/>
              </a:spcBef>
              <a:spcAft>
                <a:spcPts val="0"/>
              </a:spcAft>
              <a:buNone/>
            </a:pPr>
            <a:r>
              <a:rPr lang="en"/>
              <a:t>is jumbled up inside each word.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why I at least personally often have a hard trouble spotting typos.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http://www.foxnews.com/story/2009/03/31/if-can-raed-tihs-msut-be-raelly-smrat.html</a:t>
            </a:r>
            <a:endParaRPr/>
          </a:p>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b420afb061_0_2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b420afb061_0_2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Even if the shapes are flipped around in various ways, </a:t>
            </a:r>
            <a:endParaRPr/>
          </a:p>
          <a:p>
            <a:pPr indent="0" lvl="0" marL="0" rtl="0" algn="l">
              <a:spcBef>
                <a:spcPts val="0"/>
              </a:spcBef>
              <a:spcAft>
                <a:spcPts val="0"/>
              </a:spcAft>
              <a:buNone/>
            </a:pPr>
            <a:r>
              <a:rPr lang="en"/>
              <a:t>they are still astonishingly comfortable to read.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https://www.quora.com/What-is-the-most-interesting-font-ever-made/answer/Martin-Silvertant</a:t>
            </a:r>
            <a:endParaRPr/>
          </a:p>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b420afb061_0_2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b420afb061_0_2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Bonnie has led the </a:t>
            </a:r>
            <a:r>
              <a:rPr lang="en" u="sng">
                <a:solidFill>
                  <a:schemeClr val="hlink"/>
                </a:solidFill>
                <a:hlinkClick r:id="rId2"/>
              </a:rPr>
              <a:t>lexend.com</a:t>
            </a:r>
            <a:r>
              <a:rPr lang="en"/>
              <a:t> project for many years to explore and validate this hypothesis.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She worked with Thomas Jockin to make the lexend variable fonts, </a:t>
            </a:r>
            <a:endParaRPr/>
          </a:p>
          <a:p>
            <a:pPr indent="0" lvl="0" marL="0" rtl="0" algn="l">
              <a:spcBef>
                <a:spcPts val="0"/>
              </a:spcBef>
              <a:spcAft>
                <a:spcPts val="0"/>
              </a:spcAft>
              <a:buClr>
                <a:schemeClr val="dk1"/>
              </a:buClr>
              <a:buSzPts val="1100"/>
              <a:buFont typeface="Arial"/>
              <a:buNone/>
            </a:pPr>
            <a:r>
              <a:rPr lang="en"/>
              <a:t>aiming to improve reading by adjusting what we call “spacing”, </a:t>
            </a:r>
            <a:r>
              <a:rPr lang="en">
                <a:solidFill>
                  <a:schemeClr val="dk1"/>
                </a:solidFill>
              </a:rPr>
              <a:t> inter letter spacing, the</a:t>
            </a:r>
            <a:r>
              <a:rPr lang="en"/>
              <a:t> space between the letters; and also increasing the space inside the letters.</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b420afb061_0_2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b420afb061_0_2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little of that adjusted.</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b420afb061_0_2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b420afb061_0_2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here’s a lot more. This might be worse for a very fluent reader of normal type, </a:t>
            </a:r>
            <a:endParaRPr/>
          </a:p>
          <a:p>
            <a:pPr indent="0" lvl="0" marL="0" rtl="0" algn="l">
              <a:spcBef>
                <a:spcPts val="0"/>
              </a:spcBef>
              <a:spcAft>
                <a:spcPts val="0"/>
              </a:spcAft>
              <a:buNone/>
            </a:pPr>
            <a:r>
              <a:rPr lang="en"/>
              <a:t>but much better than normal for a slower reader.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hypothesis is that the wider </a:t>
            </a:r>
            <a:r>
              <a:rPr lang="en"/>
              <a:t>width and more inter letter spacing</a:t>
            </a:r>
            <a:r>
              <a:rPr lang="en"/>
              <a:t> slows down reading, </a:t>
            </a:r>
            <a:endParaRPr/>
          </a:p>
          <a:p>
            <a:pPr indent="0" lvl="0" marL="0" rtl="0" algn="l">
              <a:spcBef>
                <a:spcPts val="0"/>
              </a:spcBef>
              <a:spcAft>
                <a:spcPts val="0"/>
              </a:spcAft>
              <a:buNone/>
            </a:pPr>
            <a:r>
              <a:rPr i="1" lang="en"/>
              <a:t>syncing the </a:t>
            </a:r>
            <a:r>
              <a:rPr i="1" lang="en"/>
              <a:t>physiological</a:t>
            </a:r>
            <a:r>
              <a:rPr i="1" lang="en"/>
              <a:t> and neurological </a:t>
            </a:r>
            <a:r>
              <a:rPr i="1" lang="en"/>
              <a:t>processes</a:t>
            </a:r>
            <a:r>
              <a:rPr i="1" lang="en"/>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Hopefully you can connect what you have here, with the spatial frequency graph I showed a while ago.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variable fonts technology is ideal for this, because it allows you to closely finesse how much of that you want.</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b420afb061_0_2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b420afb061_0_2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OK, so, Lexend is a special case. H</a:t>
            </a:r>
            <a:r>
              <a:rPr lang="en">
                <a:solidFill>
                  <a:schemeClr val="dk1"/>
                </a:solidFill>
              </a:rPr>
              <a:t>ow can optical size be more typically useful in typographic design today?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There’s broadly 2 categories of user experience, in terms of brand experience, and in terms of product experience.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 you like how it works? And do you like who its from?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 organizations publish information across a range of media - paper, web, app, video - and a “design system” is a way of making them more coherent.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the “spine” of a design system is the typography.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Design system typography is usually specified with a “type ramp,” a kind of “master plan” for how to style different kinds of texts in semantic categories; and this means, at different sizes. </a:t>
            </a:r>
            <a:endParaRPr>
              <a:solidFill>
                <a:schemeClr val="dk1"/>
              </a:solidFill>
            </a:endParaRPr>
          </a:p>
          <a:p>
            <a:pPr indent="0" lvl="0" marL="0" rtl="0" algn="l">
              <a:spcBef>
                <a:spcPts val="0"/>
              </a:spcBef>
              <a:spcAft>
                <a:spcPts val="0"/>
              </a:spcAft>
              <a:buClr>
                <a:schemeClr val="dk1"/>
              </a:buClr>
              <a:buSzPts val="1100"/>
              <a:buFont typeface="Arial"/>
              <a:buNone/>
            </a:pPr>
            <a:br>
              <a:rPr lang="en">
                <a:solidFill>
                  <a:schemeClr val="dk1"/>
                </a:solidFill>
              </a:rPr>
            </a:br>
            <a:r>
              <a:rPr lang="en">
                <a:solidFill>
                  <a:schemeClr val="dk1"/>
                </a:solidFill>
              </a:rPr>
              <a:t>The progression of sizes doesn’t happen linearly, and there are more different kinds of small texts, so this creates a “ramp” of many smaller size styles and a few large ones, ramping up.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b420afb061_0_3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b420afb061_0_3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the classic Material Design type tamp, using Roboto.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how the “Light” (300) weight style is used for the 2 largest sizes.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see in the 3rd largest size that the Regular is used, and it seems bolder compared to the 2nd, but less so to the 1st.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b420afb061_0_20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b420afb061_0_2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lang="en"/>
              <a:t>here’s the same ramp but using </a:t>
            </a:r>
            <a:r>
              <a:rPr lang="en" u="sng">
                <a:solidFill>
                  <a:schemeClr val="hlink"/>
                </a:solidFill>
                <a:hlinkClick r:id="rId2"/>
              </a:rPr>
              <a:t>Roboto Flex</a:t>
            </a:r>
            <a:r>
              <a:rPr lang="en"/>
              <a:t> with ‘optical size auto’ turned on, designed by David Berlow at Font Bureau.</a:t>
            </a:r>
            <a:endParaRPr/>
          </a:p>
          <a:p>
            <a:pPr indent="0" lvl="0" marL="0" rtl="0" algn="l">
              <a:spcBef>
                <a:spcPts val="0"/>
              </a:spcBef>
              <a:spcAft>
                <a:spcPts val="0"/>
              </a:spcAft>
              <a:buClr>
                <a:schemeClr val="lt1"/>
              </a:buClr>
              <a:buSzPts val="1100"/>
              <a:buFont typeface="Arial"/>
              <a:buNone/>
            </a:pPr>
            <a:r>
              <a:t/>
            </a:r>
            <a:endParaRPr/>
          </a:p>
          <a:p>
            <a:pPr indent="0" lvl="0" marL="0" rtl="0" algn="l">
              <a:spcBef>
                <a:spcPts val="0"/>
              </a:spcBef>
              <a:spcAft>
                <a:spcPts val="0"/>
              </a:spcAft>
              <a:buClr>
                <a:schemeClr val="lt1"/>
              </a:buClr>
              <a:buSzPts val="1100"/>
              <a:buFont typeface="Arial"/>
              <a:buNone/>
            </a:pPr>
            <a:r>
              <a:rPr lang="en"/>
              <a:t>Roboto Flex is a project to take the features and learnings from the Amstelvar project into the Roboto UI typeface for Google’s Material Design.</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a41b240c1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a41b240c1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Together you see the difference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b61aaf81fc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b61aaf81fc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2008 I did my dissertation on libre fonts (</a:t>
            </a:r>
            <a:r>
              <a:rPr lang="en" u="sng">
                <a:solidFill>
                  <a:schemeClr val="hlink"/>
                </a:solidFill>
                <a:hlinkClick r:id="rId2"/>
              </a:rPr>
              <a:t>http://davelab6.github.io/matd-dissertation</a:t>
            </a:r>
            <a:r>
              <a:rPr lang="en"/>
              <a:t>)</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b420afb061_0_1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b420afb061_0_1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see Roboto Flex’s 32 pt design, mis-applied.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b420afb061_0_3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b420afb061_0_3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for reference, here is what it looks like when only 1 style, the 14 pt, is used for everything.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headline also apparently becomes bolder, even though it is the exact same style, because while proportions are fixed and scaled, the strokes are thicker in absolute terms - and the spatial frequency is different.</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b420afb061_0_2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b420afb061_0_2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here is how the original Material 1 typography guidelines resolve that issue with approximation - using the Light weight of the 14 pt design.</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b420afb061_0_1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b420afb061_0_1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here each size of text has its own unique optical size design applied.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this is 5 styles, and would carry a filesize cost equivalent to 5 fonts - a good range from Light to Bold weights - before variable fonts.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Variable Fonts, all 5 can be done with the equivalent file-size of 2 fonts.</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b420afb061_0_2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b420afb061_0_2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Compare, before</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b420afb061_0_2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b420afb061_0_2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after.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b420afb061_0_20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b420afb061_0_2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let’s look at how this works beyond just the “regular” style.</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b85569f480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b85569f480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again an overview of Roboto’s static fonts, released in 2011 - this is all the styles that were made available then.</a:t>
            </a:r>
            <a:br>
              <a:rPr lang="en"/>
            </a:br>
            <a:br>
              <a:rPr lang="en"/>
            </a:br>
            <a:r>
              <a:rPr lang="en"/>
              <a:t>Obviously</a:t>
            </a:r>
            <a:r>
              <a:rPr lang="en"/>
              <a:t>, many weights are missing from the Condensed width set.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is subtle, but you can see if you squint that Condensed Bold is heavier than normal width Bold, but not as heavy as Black.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is this?</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b420afb061_0_2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b420afb061_0_2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we normalize the weight and width so nothing is missing...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b420afb061_0_2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2" name="Google Shape;1372;gb420afb061_0_2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can see that when used at small sizes, </a:t>
            </a:r>
            <a:r>
              <a:rPr lang="en">
                <a:solidFill>
                  <a:schemeClr val="dk1"/>
                </a:solidFill>
              </a:rPr>
              <a:t>not all are useful.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b61aaf81fc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b61aaf81fc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in 2009, I made my first </a:t>
            </a:r>
            <a:r>
              <a:rPr lang="en"/>
              <a:t>complete</a:t>
            </a:r>
            <a:r>
              <a:rPr lang="en"/>
              <a:t> typeface for a better reading </a:t>
            </a:r>
            <a:r>
              <a:rPr lang="en"/>
              <a:t>experience</a:t>
            </a:r>
            <a:r>
              <a:rPr lang="en"/>
              <a:t> on the first android phone (</a:t>
            </a:r>
            <a:r>
              <a:rPr lang="en" u="sng">
                <a:solidFill>
                  <a:schemeClr val="hlink"/>
                </a:solidFill>
                <a:hlinkClick r:id="rId2"/>
              </a:rPr>
              <a:t>https://fonts.google.com/specimen/Cantarell</a:t>
            </a:r>
            <a:r>
              <a:rPr lang="en"/>
              <a:t>). This was at a special time, right at the start of web fonts.</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b420afb061_0_2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2" name="Google Shape;1382;gb420afb061_0_2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makes the design space an ‘upside down pyramid’ of weight and width.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much wider range of styles at the top, which shrinks as size comes down.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DJR has made a nice illus</a:t>
            </a:r>
            <a:r>
              <a:rPr lang="en"/>
              <a:t>tration of this for a </a:t>
            </a:r>
            <a:r>
              <a:rPr lang="en"/>
              <a:t>proprietary</a:t>
            </a:r>
            <a:r>
              <a:rPr lang="en"/>
              <a:t> font family, Roslindale, which he has release in stages, a style or two at a time, through his “font of the month club” business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https://twitter.com/unitof/status/1245521475773378562?s=19</a:t>
            </a:r>
            <a:r>
              <a:rPr lang="en"/>
              <a:t>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b420afb061_0_3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b420afb061_0_3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Roboto Flex adds a LOT more styles for use at large sizes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b420afb061_0_2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b420afb061_0_2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convey a lot of personality!</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b85569f48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b85569f48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instead of </a:t>
            </a:r>
            <a:r>
              <a:rPr lang="en"/>
              <a:t>veering</a:t>
            </a:r>
            <a:r>
              <a:rPr lang="en"/>
              <a:t> back off into </a:t>
            </a:r>
            <a:r>
              <a:rPr lang="en"/>
              <a:t>expressive</a:t>
            </a:r>
            <a:r>
              <a:rPr lang="en"/>
              <a:t> large size display type,</a:t>
            </a:r>
            <a:endParaRPr/>
          </a:p>
          <a:p>
            <a:pPr indent="0" lvl="0" marL="0" rtl="0" algn="l">
              <a:spcBef>
                <a:spcPts val="0"/>
              </a:spcBef>
              <a:spcAft>
                <a:spcPts val="0"/>
              </a:spcAft>
              <a:buNone/>
            </a:pPr>
            <a:r>
              <a:rPr lang="en"/>
              <a:t>I want to talk about how this range of style can be truly finessed.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you see 2 examples on the right of how that optical size ‘downsizing’ </a:t>
            </a:r>
            <a:endParaRPr/>
          </a:p>
          <a:p>
            <a:pPr indent="0" lvl="0" marL="0" rtl="0" algn="l">
              <a:spcBef>
                <a:spcPts val="0"/>
              </a:spcBef>
              <a:spcAft>
                <a:spcPts val="0"/>
              </a:spcAft>
              <a:buNone/>
            </a:pPr>
            <a:r>
              <a:rPr lang="en"/>
              <a:t>I reviewed in the Regular style can be custom applied to all of those expressive styles.</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b85569f480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b85569f480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e6a7586835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e6a7586835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axes have 2 classes, Transparency (XT.. or YT..)</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e6a7586835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e6a7586835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 Opacity</a:t>
            </a:r>
            <a:r>
              <a:rPr lang="en">
                <a:solidFill>
                  <a:schemeClr val="dk1"/>
                </a:solidFill>
              </a:rPr>
              <a:t> (XO.. or YO..)</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e6a7586835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e6a7586835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axes control the spaces and strokes horizontally and vertically</a:t>
            </a:r>
            <a:endParaRPr/>
          </a:p>
          <a:p>
            <a:pPr indent="0" lvl="0" marL="0" rtl="0" algn="l">
              <a:spcBef>
                <a:spcPts val="0"/>
              </a:spcBef>
              <a:spcAft>
                <a:spcPts val="0"/>
              </a:spcAft>
              <a:buNone/>
            </a:pPr>
            <a:r>
              <a:rPr lang="en"/>
              <a:t>.</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e6a7586835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e6a7586835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so c</a:t>
            </a:r>
            <a:r>
              <a:rPr lang="en"/>
              <a:t>ombining these axes, forms “blended” axes - like weight, width, and optical size.</a:t>
            </a:r>
            <a:endParaRPr/>
          </a:p>
          <a:p>
            <a:pPr indent="0" lvl="0" marL="0" rtl="0" algn="l">
              <a:spcBef>
                <a:spcPts val="0"/>
              </a:spcBef>
              <a:spcAft>
                <a:spcPts val="0"/>
              </a:spcAft>
              <a:buNone/>
            </a:pPr>
            <a:r>
              <a:rPr lang="en"/>
              <a:t>.</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e6a7586835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3" name="Google Shape;1493;ge6a7586835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axes combined form Optical size</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b61aaf81fc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b61aaf81fc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right now is also a special time, right at the start of variable fonts. This is the main topic I am presenting to you all today.</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b85569f480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2" name="Google Shape;1512;gb85569f480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b85569f480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8" name="Google Shape;1518;gb85569f480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downsizing, change the opaque and transparent parts like this...</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b85569f480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b85569f480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for upsizing, change them like this...</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9" name="Shape 1529"/>
        <p:cNvGrpSpPr/>
        <p:nvPr/>
      </p:nvGrpSpPr>
      <p:grpSpPr>
        <a:xfrm>
          <a:off x="0" y="0"/>
          <a:ext cx="0" cy="0"/>
          <a:chOff x="0" y="0"/>
          <a:chExt cx="0" cy="0"/>
        </a:xfrm>
      </p:grpSpPr>
      <p:sp>
        <p:nvSpPr>
          <p:cNvPr id="1530" name="Google Shape;1530;ge6a7586835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1" name="Google Shape;1531;ge6a7586835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Amstelvar axes of wght, wdth. YTLC, YTUC, YTDE.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b85569f480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gb85569f480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b85569f480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4" name="Google Shape;1544;gb85569f480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https://variationsguide.typenetwork.com/#ytlc</a:t>
            </a:r>
            <a:r>
              <a:rPr lang="en"/>
              <a:t>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b85569f480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b85569f480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https://variationsguide.typenetwork.com/#ytuc</a:t>
            </a:r>
            <a:r>
              <a:rPr lang="en"/>
              <a:t>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e6a7586835_0_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ge6a7586835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b85569f480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b85569f480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gb420afb061_0_3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0" name="Google Shape;1570;gb420afb061_0_3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hopefully you are now invested in learning more about optical size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b420afb061_0_2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b420afb061_0_2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“Skia,” a typeface by Matthew Carter </a:t>
            </a:r>
            <a:endParaRPr/>
          </a:p>
          <a:p>
            <a:pPr indent="0" lvl="0" marL="0" rtl="0" algn="l">
              <a:spcBef>
                <a:spcPts val="0"/>
              </a:spcBef>
              <a:spcAft>
                <a:spcPts val="0"/>
              </a:spcAft>
              <a:buNone/>
            </a:pPr>
            <a:r>
              <a:rPr lang="en"/>
              <a:t>that Apple commissioned in the early 90s, </a:t>
            </a:r>
            <a:endParaRPr/>
          </a:p>
          <a:p>
            <a:pPr indent="0" lvl="0" marL="0" rtl="0" algn="l">
              <a:spcBef>
                <a:spcPts val="0"/>
              </a:spcBef>
              <a:spcAft>
                <a:spcPts val="0"/>
              </a:spcAft>
              <a:buNone/>
            </a:pPr>
            <a:r>
              <a:rPr lang="en"/>
              <a:t>and is still in Mac OS X and iOS today.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has weight and width axes, </a:t>
            </a:r>
            <a:endParaRPr/>
          </a:p>
          <a:p>
            <a:pPr indent="0" lvl="0" marL="0" rtl="0" algn="l">
              <a:spcBef>
                <a:spcPts val="0"/>
              </a:spcBef>
              <a:spcAft>
                <a:spcPts val="0"/>
              </a:spcAft>
              <a:buNone/>
            </a:pPr>
            <a:r>
              <a:rPr lang="en"/>
              <a:t>light to bold, </a:t>
            </a:r>
            <a:endParaRPr/>
          </a:p>
          <a:p>
            <a:pPr indent="0" lvl="0" marL="0" rtl="0" algn="l">
              <a:spcBef>
                <a:spcPts val="0"/>
              </a:spcBef>
              <a:spcAft>
                <a:spcPts val="0"/>
              </a:spcAft>
              <a:buNone/>
            </a:pPr>
            <a:r>
              <a:rPr lang="en"/>
              <a:t>and narrow to wide.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a:t>
            </a:r>
            <a:r>
              <a:rPr lang="en" u="sng">
                <a:solidFill>
                  <a:schemeClr val="hlink"/>
                </a:solidFill>
                <a:hlinkClick r:id="rId2"/>
              </a:rPr>
              <a:t>http://www.monotype.com/blog/articles/part-1-from-truetype-gx-to-variable-fonts/</a:t>
            </a:r>
            <a:r>
              <a:rPr lang="en"/>
              <a:t>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b85569f480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5" name="Google Shape;1575;gb85569f480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https://variablefonts.typenetwork.com/</a:t>
            </a:r>
            <a:endParaRPr/>
          </a:p>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13bb037eaa6e294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0" name="Google Shape;1580;g13bb037eaa6e294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BD9DAF"/>
              </a:solidFill>
              <a:highlight>
                <a:srgbClr val="FFFFFF"/>
              </a:highlight>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g13bb037eaa6e294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6" name="Google Shape;1586;g13bb037eaa6e294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links to the things I’ve presented today, so far.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b420afb061_0_2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b420afb061_0_2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technology is a little bit “back to the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originates in the late 80s and early 90s at the end of the Cold War</a:t>
            </a:r>
            <a:endParaRPr/>
          </a:p>
          <a:p>
            <a:pPr indent="0" lvl="0" marL="0" rtl="0" algn="l">
              <a:spcBef>
                <a:spcPts val="0"/>
              </a:spcBef>
              <a:spcAft>
                <a:spcPts val="0"/>
              </a:spcAft>
              <a:buNone/>
            </a:pPr>
            <a:r>
              <a:rPr lang="en"/>
              <a:t>when “micro’s” were giving way to “PCs” and Apple and Microsoft </a:t>
            </a:r>
            <a:endParaRPr/>
          </a:p>
          <a:p>
            <a:pPr indent="0" lvl="0" marL="0" rtl="0" algn="l">
              <a:spcBef>
                <a:spcPts val="0"/>
              </a:spcBef>
              <a:spcAft>
                <a:spcPts val="0"/>
              </a:spcAft>
              <a:buNone/>
            </a:pPr>
            <a:r>
              <a:rPr lang="en"/>
              <a:t>were duking it out with Amiga and Atari for the home market, </a:t>
            </a:r>
            <a:endParaRPr/>
          </a:p>
          <a:p>
            <a:pPr indent="0" lvl="0" marL="0" rtl="0" algn="l">
              <a:spcBef>
                <a:spcPts val="0"/>
              </a:spcBef>
              <a:spcAft>
                <a:spcPts val="0"/>
              </a:spcAft>
              <a:buNone/>
            </a:pPr>
            <a:r>
              <a:rPr lang="en"/>
              <a:t>with Sun and IBM for the business market, </a:t>
            </a:r>
            <a:endParaRPr/>
          </a:p>
          <a:p>
            <a:pPr indent="0" lvl="0" marL="0" rtl="0" algn="l">
              <a:spcBef>
                <a:spcPts val="0"/>
              </a:spcBef>
              <a:spcAft>
                <a:spcPts val="0"/>
              </a:spcAft>
              <a:buNone/>
            </a:pPr>
            <a:r>
              <a:rPr lang="en"/>
              <a:t>and with Adobe for the Desktop Publishing </a:t>
            </a:r>
            <a:endParaRPr/>
          </a:p>
          <a:p>
            <a:pPr indent="0" lvl="0" marL="0" rtl="0" algn="l">
              <a:spcBef>
                <a:spcPts val="0"/>
              </a:spcBef>
              <a:spcAft>
                <a:spcPts val="0"/>
              </a:spcAft>
              <a:buNone/>
            </a:pPr>
            <a:r>
              <a:rPr lang="en"/>
              <a:t>and “Multimedia” CD-ROM markets.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From </a:t>
            </a:r>
            <a:r>
              <a:rPr lang="en" u="sng">
                <a:solidFill>
                  <a:schemeClr val="hlink"/>
                </a:solidFill>
                <a:hlinkClick r:id="rId2"/>
              </a:rPr>
              <a:t>http://www.monotype.com/blog/articles/part-1-from-truetype-gx-to-variable-fonts/</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b420afb061_0_2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b420afb061_0_2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our Behdad (Google i18n Font &amp; Text team) </a:t>
            </a:r>
            <a:endParaRPr/>
          </a:p>
          <a:p>
            <a:pPr indent="0" lvl="0" marL="0" rtl="0" algn="l">
              <a:spcBef>
                <a:spcPts val="0"/>
              </a:spcBef>
              <a:spcAft>
                <a:spcPts val="0"/>
              </a:spcAft>
              <a:buNone/>
            </a:pPr>
            <a:r>
              <a:rPr lang="en"/>
              <a:t>Peter Constable (Microsoft Windows Platform APIs team) </a:t>
            </a:r>
            <a:endParaRPr/>
          </a:p>
          <a:p>
            <a:pPr indent="0" lvl="0" marL="0" rtl="0" algn="l">
              <a:spcBef>
                <a:spcPts val="0"/>
              </a:spcBef>
              <a:spcAft>
                <a:spcPts val="0"/>
              </a:spcAft>
              <a:buNone/>
            </a:pPr>
            <a:r>
              <a:rPr lang="en"/>
              <a:t>Ned Holbrook (Apple Font team) </a:t>
            </a:r>
            <a:endParaRPr/>
          </a:p>
          <a:p>
            <a:pPr indent="0" lvl="0" marL="0" rtl="0" algn="l">
              <a:spcBef>
                <a:spcPts val="0"/>
              </a:spcBef>
              <a:spcAft>
                <a:spcPts val="0"/>
              </a:spcAft>
              <a:buNone/>
            </a:pPr>
            <a:r>
              <a:rPr lang="en"/>
              <a:t>and David Lemon (Adobe Type team) </a:t>
            </a:r>
            <a:endParaRPr/>
          </a:p>
          <a:p>
            <a:pPr indent="0" lvl="0" marL="0" rtl="0" algn="l">
              <a:spcBef>
                <a:spcPts val="0"/>
              </a:spcBef>
              <a:spcAft>
                <a:spcPts val="0"/>
              </a:spcAft>
              <a:buNone/>
            </a:pPr>
            <a:r>
              <a:rPr lang="en"/>
              <a:t>announcing the format at the annual </a:t>
            </a:r>
            <a:endParaRPr/>
          </a:p>
          <a:p>
            <a:pPr indent="0" lvl="0" marL="0" rtl="0" algn="l">
              <a:spcBef>
                <a:spcPts val="0"/>
              </a:spcBef>
              <a:spcAft>
                <a:spcPts val="0"/>
              </a:spcAft>
              <a:buNone/>
            </a:pPr>
            <a:r>
              <a:rPr lang="en"/>
              <a:t>International Typographic Association (“ay-tie-pee”) conference, </a:t>
            </a:r>
            <a:endParaRPr/>
          </a:p>
          <a:p>
            <a:pPr indent="0" lvl="0" marL="0" rtl="0" algn="l">
              <a:spcBef>
                <a:spcPts val="0"/>
              </a:spcBef>
              <a:spcAft>
                <a:spcPts val="0"/>
              </a:spcAft>
              <a:buNone/>
            </a:pPr>
            <a:r>
              <a:rPr lang="en"/>
              <a:t>late last year.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http://www.monotype.com/blog/articles/part-1-from-truetype-gx-to-variable-fonts/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https://www.youtube.com/watch?v=6kizDePhcFU</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b420afb061_0_2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b420afb061_0_2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huge tech platforms’ </a:t>
            </a:r>
            <a:endParaRPr/>
          </a:p>
          <a:p>
            <a:pPr indent="0" lvl="0" marL="0" rtl="0" algn="l">
              <a:spcBef>
                <a:spcPts val="0"/>
              </a:spcBef>
              <a:spcAft>
                <a:spcPts val="0"/>
              </a:spcAft>
              <a:buNone/>
            </a:pPr>
            <a:r>
              <a:rPr lang="en"/>
              <a:t>engineering management chains </a:t>
            </a:r>
            <a:endParaRPr/>
          </a:p>
          <a:p>
            <a:pPr indent="0" lvl="0" marL="0" rtl="0" algn="l">
              <a:spcBef>
                <a:spcPts val="0"/>
              </a:spcBef>
              <a:spcAft>
                <a:spcPts val="0"/>
              </a:spcAft>
              <a:buNone/>
            </a:pPr>
            <a:r>
              <a:rPr lang="en"/>
              <a:t>came to agree to make this happen,</a:t>
            </a:r>
            <a:endParaRPr/>
          </a:p>
          <a:p>
            <a:pPr indent="0" lvl="0" marL="0" rtl="0" algn="l">
              <a:spcBef>
                <a:spcPts val="0"/>
              </a:spcBef>
              <a:spcAft>
                <a:spcPts val="0"/>
              </a:spcAft>
              <a:buNone/>
            </a:pPr>
            <a:r>
              <a:rPr lang="en"/>
              <a:t>cross platform, all at the same time,</a:t>
            </a:r>
            <a:endParaRPr/>
          </a:p>
          <a:p>
            <a:pPr indent="0" lvl="0" marL="0" rtl="0" algn="l">
              <a:spcBef>
                <a:spcPts val="0"/>
              </a:spcBef>
              <a:spcAft>
                <a:spcPts val="0"/>
              </a:spcAft>
              <a:buNone/>
            </a:pPr>
            <a:r>
              <a:rPr lang="en"/>
              <a:t>because there is a very compelling engineering case for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http://www.monotype.com/blog/articles/part-1-from-truetype-gx-to-variable-fonts/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https://www.youtube.com/watch?v=6kizDePhcFU</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b420afb061_0_3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b420afb061_0_3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this overcomes the main obstacle that previous attempts to ship this kind of font faced before: As an open standard that is implemented by the largest platforms, they can work everywhere.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past, they were single-vendor </a:t>
            </a:r>
            <a:r>
              <a:rPr lang="en"/>
              <a:t>technologies, that failed to create the necessary network effects for adoption at scale.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b61aaf81fc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b61aaf81fc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Dave Crossland, and I’m the lead program manager for Google Fonts, focused on font development.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our about page </a:t>
            </a:r>
            <a:r>
              <a:rPr lang="en"/>
              <a:t>where</a:t>
            </a:r>
            <a:r>
              <a:rPr lang="en"/>
              <a:t> you can see what we are about - </a:t>
            </a:r>
            <a:r>
              <a:rPr lang="en" u="sng">
                <a:solidFill>
                  <a:schemeClr val="hlink"/>
                </a:solidFill>
                <a:hlinkClick r:id="rId2"/>
              </a:rPr>
              <a:t>fonts.google.com/about</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b61aaf81fc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b61aaf81fc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this is not technology looking for a problem to solve.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see 3 kinds of benefits for users here.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3bb037eaa6e294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13bb037eaa6e294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lets look at the benefit to compress fonts.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a41b240c1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a41b240c1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GF today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a41b240c1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a41b240c1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here’s the filter to see only VFs.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have </a:t>
            </a:r>
            <a:r>
              <a:rPr lang="en"/>
              <a:t>just</a:t>
            </a:r>
            <a:r>
              <a:rPr lang="en"/>
              <a:t> 1 axis, Weight.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a41b240c1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a41b240c1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the </a:t>
            </a:r>
            <a:r>
              <a:rPr lang="en" u="sng">
                <a:solidFill>
                  <a:schemeClr val="hlink"/>
                </a:solidFill>
                <a:hlinkClick r:id="rId2"/>
              </a:rPr>
              <a:t>Hepta Slab</a:t>
            </a:r>
            <a:r>
              <a:rPr lang="en"/>
              <a:t> family. Each weight is about the same file size as the other.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b420afb061_0_30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b420afb061_0_30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“Static” Roboto has 6 weights with a normal width, and 3 weights with a condensed width (plus italics for all)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b420afb061_0_30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b420afb061_0_3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Roboto VF re-maps the existing design to a grid of width x weight, and allows users to access eg Condensed Thin, which wasn’t possible before.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for existing styles, the result should be 1:1 the same as before, down to the pixel.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b420afb061_0_3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b420afb061_0_3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Roboto VF re-maps the existing design to a grid of width x weight, and allows users to access eg Condensed Thin, which wasn’t possible before.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for existing styles, the result should be 1:1 the same as before, down to the pixel.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b420afb061_0_2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b420afb061_0_2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gains </a:t>
            </a:r>
            <a:r>
              <a:rPr lang="en"/>
              <a:t>can be achieved for large sets of weight and width styles,</a:t>
            </a:r>
            <a:endParaRPr/>
          </a:p>
          <a:p>
            <a:pPr indent="0" lvl="0" marL="0" rtl="0" algn="l">
              <a:spcBef>
                <a:spcPts val="0"/>
              </a:spcBef>
              <a:spcAft>
                <a:spcPts val="0"/>
              </a:spcAft>
              <a:buNone/>
            </a:pPr>
            <a:r>
              <a:rPr lang="en"/>
              <a:t>such as within families like Roboto.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more static styles you are replacing </a:t>
            </a:r>
            <a:r>
              <a:rPr lang="en"/>
              <a:t>the</a:t>
            </a:r>
            <a:r>
              <a:rPr lang="en"/>
              <a:t> bigger the benefit.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Or, you can now use more styles than you used to, enabling better </a:t>
            </a:r>
            <a:r>
              <a:rPr lang="en"/>
              <a:t>typography, although not new typography per-se.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http://www.monotype.com/blog/articles/part-2-from-truetype-gx-to-variable-fonts/</a:t>
            </a:r>
            <a:r>
              <a:rPr lang="en"/>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3bb037eaa6e294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13bb037eaa6e294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b61aaf81f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b61aaf81f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did undergraduate interaction design </a:t>
            </a:r>
            <a:r>
              <a:rPr lang="en"/>
              <a:t>studies</a:t>
            </a:r>
            <a:r>
              <a:rPr lang="en"/>
              <a:t> at </a:t>
            </a:r>
            <a:r>
              <a:rPr lang="en" u="sng">
                <a:solidFill>
                  <a:schemeClr val="hlink"/>
                </a:solidFill>
                <a:hlinkClick r:id="rId2"/>
              </a:rPr>
              <a:t>rave.ac.uk</a:t>
            </a:r>
            <a:r>
              <a:rPr lang="en"/>
              <a:t> when it was at its previous campus in Kent, 2002 to 2006.</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a41b240c1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a41b240c1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Hepta again, in its regular weight.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a41b240c1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a41b240c1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weight axis can also be expressive. Very bold!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a41b240c1c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a41b240c1c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“Thin” (100) weight, as you might see before variable fonts.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a41b240c1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a41b240c1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 VF, this </a:t>
            </a:r>
            <a:r>
              <a:rPr lang="en"/>
              <a:t>family</a:t>
            </a:r>
            <a:r>
              <a:rPr lang="en"/>
              <a:t> goes all the way down to “1”.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only works at large sizes, and I’ll return to this point later.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b420afb061_0_3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b420afb061_0_3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t>
            </a:r>
            <a:r>
              <a:rPr lang="en"/>
              <a:t>there b</a:t>
            </a:r>
            <a:r>
              <a:rPr lang="en"/>
              <a:t>eyond </a:t>
            </a:r>
            <a:r>
              <a:rPr lang="en"/>
              <a:t>weight</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Back in 2016 when this tech was announced, we began working with a very senior type designer.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b420afb061_0_3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b420afb061_0_3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 Berlow, who started designing type as his full time focus in the mid 1970s, and hasn’t stopped </a:t>
            </a:r>
            <a:r>
              <a:rPr lang="en"/>
              <a:t>since</a:t>
            </a:r>
            <a:r>
              <a:rPr lang="en"/>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b420afb061_0_3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b420afb061_0_3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 made 2 fonts for us in 2016, and the first is Decovar, a decorative geometric sans serif art-deco variable font.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b420afb061_0_3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b420afb061_0_3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has dozens of styles </a:t>
            </a:r>
            <a:r>
              <a:rPr lang="en"/>
              <a:t>within</a:t>
            </a:r>
            <a:r>
              <a:rPr lang="en"/>
              <a:t> it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b420afb061_0_3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b420afb061_0_3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even a special Bold style.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b420afb061_0_3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b420afb061_0_3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These all combine!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are 10,000s of possibilities in just 1 font file.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4DD0E1"/>
                </a:solidFill>
                <a:hlinkClick r:id="rId2">
                  <a:extLst>
                    <a:ext uri="{A12FA001-AC4F-418D-AE19-62706E023703}">
                      <ahyp:hlinkClr val="tx"/>
                    </a:ext>
                  </a:extLst>
                </a:hlinkClick>
              </a:rPr>
              <a:t>https://www.typenetwork.com/brochure/decovar-a-decorative-variable-font-by-david-berlow/</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b420afb06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b420afb06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period I attended many events about typography at the St Bride Library </a:t>
            </a:r>
            <a:r>
              <a:rPr lang="en" u="sng">
                <a:solidFill>
                  <a:schemeClr val="hlink"/>
                </a:solidFill>
                <a:hlinkClick r:id="rId2"/>
              </a:rPr>
              <a:t>stbride.org.uk</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b420afb061_0_2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b420afb061_0_2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great site for checking it out is Axis Praxis.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you can see, there are many different </a:t>
            </a:r>
            <a:endParaRPr/>
          </a:p>
          <a:p>
            <a:pPr indent="0" lvl="0" marL="0" rtl="0" algn="l">
              <a:spcBef>
                <a:spcPts val="0"/>
              </a:spcBef>
              <a:spcAft>
                <a:spcPts val="0"/>
              </a:spcAft>
              <a:buNone/>
            </a:pPr>
            <a:r>
              <a:rPr lang="en"/>
              <a:t>Skeleton and Terminal axes, </a:t>
            </a:r>
            <a:endParaRPr/>
          </a:p>
          <a:p>
            <a:pPr indent="0" lvl="0" marL="0" rtl="0" algn="l">
              <a:spcBef>
                <a:spcPts val="0"/>
              </a:spcBef>
              <a:spcAft>
                <a:spcPts val="0"/>
              </a:spcAft>
              <a:buNone/>
            </a:pPr>
            <a:r>
              <a:rPr lang="en"/>
              <a:t>and they can be blended together.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Check out the “fancy” and “mayhem” named instances!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http://www.axis-praxis.org/specimens/decovar</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b420afb061_0_3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b420afb061_0_3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type designers use font editors that provide VF style </a:t>
            </a:r>
            <a:r>
              <a:rPr lang="en"/>
              <a:t>features</a:t>
            </a:r>
            <a:r>
              <a:rPr lang="en"/>
              <a:t> for designing with based on the older adobe tech model.</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b420afb061_0_3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b420afb061_0_3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VF is based on the older Apple tech, </a:t>
            </a:r>
            <a:r>
              <a:rPr lang="en"/>
              <a:t>which</a:t>
            </a:r>
            <a:r>
              <a:rPr lang="en"/>
              <a:t> has a </a:t>
            </a:r>
            <a:r>
              <a:rPr lang="en"/>
              <a:t>different model, which Decovar demonstrates.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b420afb061_0_2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b420afb061_0_2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the kind of concept you can find in a high school AP Math class.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many type designers took those classes, though. </a:t>
            </a:r>
            <a:endParaRPr/>
          </a:p>
          <a:p>
            <a:pPr indent="0" lvl="0" marL="0" rtl="0" algn="l">
              <a:spcBef>
                <a:spcPts val="0"/>
              </a:spcBef>
              <a:spcAft>
                <a:spcPts val="0"/>
              </a:spcAft>
              <a:buNone/>
            </a:pPr>
            <a:r>
              <a:rPr lang="en"/>
              <a:t>I certainly didn’t!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what this means for type design is a little far-out for many of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David Berlow has had 25 years to think it through.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http://www.monotype.com/blog/articles/part-1-from-truetype-gx-to-variable-fonts/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b420afb061_0_2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b420afb061_0_2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3rd benefit is to fine typography, and maybe users do not slide </a:t>
            </a:r>
            <a:r>
              <a:rPr lang="en"/>
              <a:t>slides</a:t>
            </a:r>
            <a:r>
              <a:rPr lang="en"/>
              <a:t>, they set conditions to determine the slider values.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a41b240c1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a41b240c1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sample </a:t>
            </a:r>
            <a:r>
              <a:rPr lang="en"/>
              <a:t>headline</a:t>
            </a:r>
            <a:r>
              <a:rPr lang="en"/>
              <a: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a41b240c1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a41b240c1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it gets bolder, it gets wider.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a41b240c1c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a41b240c1c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headline might be a middle weight, but this is still too wide to fit on 2 lines.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a41b240c1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a41b240c1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just 1 step lighter, and it fits!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‘fit to box’ or ‘fit to line’ heuristic can be automated.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b420afb06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b420afb061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most important finesse automations is optical </a:t>
            </a:r>
            <a:r>
              <a:rPr lang="en"/>
              <a:t>size</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want to dive deeper into this.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bb145762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bb145762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period I attended many events about typography at the St Bride Library (</a:t>
            </a:r>
            <a:r>
              <a:rPr lang="en" u="sng">
                <a:solidFill>
                  <a:schemeClr val="hlink"/>
                </a:solidFill>
                <a:hlinkClick r:id="rId2"/>
              </a:rPr>
              <a:t>stbride.org.uk</a:t>
            </a:r>
            <a:r>
              <a:rPr lang="en"/>
              <a:t>), “one of the most significant collections of typography and historical printed reference in the world.”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b420afb061_0_2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b420afb061_0_2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2nd project I commissioned from Font Bureau</a:t>
            </a:r>
            <a:endParaRPr/>
          </a:p>
          <a:p>
            <a:pPr indent="0" lvl="0" marL="0" rtl="0" algn="l">
              <a:spcBef>
                <a:spcPts val="0"/>
              </a:spcBef>
              <a:spcAft>
                <a:spcPts val="0"/>
              </a:spcAft>
              <a:buNone/>
            </a:pPr>
            <a:r>
              <a:rPr lang="en"/>
              <a:t>is this serif text font, Amstelvar.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is kind of a boring design. A Dutch newspaper type,</a:t>
            </a:r>
            <a:endParaRPr/>
          </a:p>
          <a:p>
            <a:pPr indent="0" lvl="0" marL="0" rtl="0" algn="l">
              <a:spcBef>
                <a:spcPts val="0"/>
              </a:spcBef>
              <a:spcAft>
                <a:spcPts val="0"/>
              </a:spcAft>
              <a:buNone/>
            </a:pPr>
            <a:r>
              <a:rPr lang="en"/>
              <a:t>intended for use at 12pt.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for me, this is MUCH more exciting than Decovar!</a:t>
            </a:r>
            <a:endParaRPr/>
          </a:p>
          <a:p>
            <a:pPr indent="0" lvl="0" marL="0" rtl="0" algn="l">
              <a:spcBef>
                <a:spcPts val="0"/>
              </a:spcBef>
              <a:spcAft>
                <a:spcPts val="0"/>
              </a:spcAft>
              <a:buNone/>
            </a:pPr>
            <a:r>
              <a:rPr lang="en"/>
              <a:t>I’m a graduate from the University of Reading’s </a:t>
            </a:r>
            <a:endParaRPr/>
          </a:p>
          <a:p>
            <a:pPr indent="0" lvl="0" marL="0" rtl="0" algn="l">
              <a:spcBef>
                <a:spcPts val="0"/>
              </a:spcBef>
              <a:spcAft>
                <a:spcPts val="0"/>
              </a:spcAft>
              <a:buNone/>
            </a:pPr>
            <a:r>
              <a:rPr lang="en"/>
              <a:t>Department of Typography, </a:t>
            </a:r>
            <a:endParaRPr/>
          </a:p>
          <a:p>
            <a:pPr indent="0" lvl="0" marL="0" rtl="0" algn="l">
              <a:spcBef>
                <a:spcPts val="0"/>
              </a:spcBef>
              <a:spcAft>
                <a:spcPts val="0"/>
              </a:spcAft>
              <a:buNone/>
            </a:pPr>
            <a:r>
              <a:rPr lang="en"/>
              <a:t>and there is a real dedication to “text typefaces” there.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reason I find it exciting is that David is using </a:t>
            </a:r>
            <a:endParaRPr/>
          </a:p>
          <a:p>
            <a:pPr indent="0" lvl="0" marL="0" rtl="0" algn="l">
              <a:spcBef>
                <a:spcPts val="0"/>
              </a:spcBef>
              <a:spcAft>
                <a:spcPts val="0"/>
              </a:spcAft>
              <a:buNone/>
            </a:pPr>
            <a:r>
              <a:rPr lang="en"/>
              <a:t>“blending” as a powerful new approach to text typography.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this is what makes Variable Fonts technology </a:t>
            </a:r>
            <a:r>
              <a:rPr b="1" lang="en"/>
              <a:t>meaningful</a:t>
            </a:r>
            <a:r>
              <a:rPr b="1" i="1" lang="en"/>
              <a:t>. </a:t>
            </a:r>
            <a:endParaRPr b="1" i="1"/>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https://www.typenetwork.com/brochure/opentype-variable-fonts-moving-right-along/</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b420afb061_0_2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b420afb061_0_2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design for usage at 6pt.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thins (e’s bar, and serifs) get thicker.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spacing and rhythm is looser.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small sizes, it stays easy to read.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https://www.typenetwork.com/brochure/opentype-variable-fonts-moving-right-along/</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b420afb061_0_2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b420afb061_0_2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here is the design for 96pt.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thins (e’s bar, and serifs) get very thin.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spacing and rhythm is tighter.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large sizes, it is more beautiful.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https://www.typenetwork.com/brochure/opentype-variable-fonts-moving-right-along/</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b420afb061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b420afb061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you can compare them</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b420afb061_0_1255:notes"/>
          <p:cNvSpPr txBox="1"/>
          <p:nvPr>
            <p:ph idx="1" type="body"/>
          </p:nvPr>
        </p:nvSpPr>
        <p:spPr>
          <a:xfrm>
            <a:off x="685787" y="434338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here you see some interpolations</a:t>
            </a:r>
            <a:endParaRPr/>
          </a:p>
        </p:txBody>
      </p:sp>
      <p:sp>
        <p:nvSpPr>
          <p:cNvPr id="887" name="Google Shape;887;gb420afb061_0_1255:notes"/>
          <p:cNvSpPr/>
          <p:nvPr>
            <p:ph idx="2" type="sldImg"/>
          </p:nvPr>
        </p:nvSpPr>
        <p:spPr>
          <a:xfrm>
            <a:off x="1143066" y="685795"/>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b420afb061_0_1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b420afb061_0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GIF to show the 2 ways of looking at the variation in context, by Petr van Blokland for Font Bureau</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b85569f480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b85569f48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b420afb061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b420afb061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fonts.google.com/variablefonts</a:t>
            </a:r>
            <a:r>
              <a:rPr lang="en"/>
              <a:t> (linked to on the about page) lists all the GF VFs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b420afb061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b420afb061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filter for specific axes, like opsz</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b420afb061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b420afb061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the current opsz options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b420afb061_0_103:notes"/>
          <p:cNvSpPr txBox="1"/>
          <p:nvPr>
            <p:ph idx="1" type="body"/>
          </p:nvPr>
        </p:nvSpPr>
        <p:spPr>
          <a:xfrm>
            <a:off x="685787" y="434338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historical archive gave me a real feeling for the global importance of typography. I love all the different maps and mapped projections of the globe, because they show how our perceptions can be skewed. </a:t>
            </a:r>
            <a:endParaRPr/>
          </a:p>
        </p:txBody>
      </p:sp>
      <p:sp>
        <p:nvSpPr>
          <p:cNvPr id="612" name="Google Shape;612;gb420afb061_0_103:notes"/>
          <p:cNvSpPr/>
          <p:nvPr>
            <p:ph idx="2" type="sldImg"/>
          </p:nvPr>
        </p:nvSpPr>
        <p:spPr>
          <a:xfrm>
            <a:off x="1143066" y="685795"/>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b420afb061_0_3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b420afb061_0_3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more closely at 1, Literata</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b420afb061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b420afb061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family by Type Together, a top international foundry, commissioned by me for the Play Books eReader App team, with art </a:t>
            </a:r>
            <a:r>
              <a:rPr lang="en"/>
              <a:t>direction from TT’s principle designer Vik Burian, and a lot of feedback from Christian Robertson and Raph Levien.</a:t>
            </a:r>
            <a:br>
              <a:rPr lang="en"/>
            </a:br>
            <a:br>
              <a:rPr lang="en"/>
            </a:br>
            <a:r>
              <a:rPr lang="en"/>
              <a:t>It supports Latin, Greek and Cyrillic, with a range of weights and optical sizes.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(Images from </a:t>
            </a:r>
            <a:r>
              <a:rPr lang="en" u="sng">
                <a:solidFill>
                  <a:schemeClr val="hlink"/>
                </a:solidFill>
                <a:hlinkClick r:id="rId2"/>
              </a:rPr>
              <a:t>https://www.type-together.com/literata-3</a:t>
            </a:r>
            <a:r>
              <a:rPr lang="en"/>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b420afb061_0_3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b420afb061_0_3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It was </a:t>
            </a:r>
            <a:r>
              <a:rPr lang="en"/>
              <a:t>specifically</a:t>
            </a:r>
            <a:r>
              <a:rPr lang="en"/>
              <a:t> designed for reading books on screens - mobiles and tablets.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t>
            </a:r>
            <a:r>
              <a:rPr lang="en"/>
              <a:t>Images from </a:t>
            </a:r>
            <a:r>
              <a:rPr lang="en" u="sng">
                <a:solidFill>
                  <a:schemeClr val="hlink"/>
                </a:solidFill>
                <a:hlinkClick r:id="rId2"/>
              </a:rPr>
              <a:t>https://www.type-together.com/literata-3</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b420afb061_0_3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b420afb061_0_3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lang="en"/>
              <a:t>There’s a wonderful interactive demo of it at </a:t>
            </a:r>
            <a:r>
              <a:rPr lang="en" u="sng">
                <a:solidFill>
                  <a:schemeClr val="hlink"/>
                </a:solidFill>
                <a:hlinkClick r:id="rId2"/>
              </a:rPr>
              <a:t>type-together.com/demos/literata</a:t>
            </a:r>
            <a:r>
              <a:rPr lang="en"/>
              <a:t>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b420afb061_0_3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b420afb061_0_3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it has a dark theme preview. If I toggle back and forth between this and the last slide, you can see </a:t>
            </a:r>
            <a:br>
              <a:rPr lang="en"/>
            </a:br>
            <a:r>
              <a:rPr b="1" lang="en"/>
              <a:t>the weight axis is adjusted in different ways at different sizes, also the ‘tracking’ or ‘letter-spacing’ CSS property.</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And you can also see the way that cause line breaking to change.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b420afb061_0_3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b420afb061_0_3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the mobile view, with similar adjustments.</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b420afb061_0_3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b420afb061_0_3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b420afb061_0_3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b420afb061_0_3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the end of the demo app there’s this page to zip around the named styles.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you see in a way the ‘upside down pyramid’ again, in the reduced range on the 3rd row of radio buttons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b420afb061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b420afb061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b420afb061_0_2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b420afb061_0_2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t>
            </a:r>
            <a:r>
              <a:rPr lang="en" u="sng">
                <a:solidFill>
                  <a:schemeClr val="hlink"/>
                </a:solidFill>
                <a:hlinkClick r:id="rId2"/>
              </a:rPr>
              <a:t>typetools.typenetwork.com</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app was developed by David Berlow and the Font Bureau team to develop their fonts, and provides quite fine typographic control in a browser.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Just drag and drop any variable font onto the page.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b420afb061_0_108:notes"/>
          <p:cNvSpPr txBox="1"/>
          <p:nvPr>
            <p:ph idx="1" type="body"/>
          </p:nvPr>
        </p:nvSpPr>
        <p:spPr>
          <a:xfrm>
            <a:off x="685787" y="434338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map from nearly 500 years ago makes Europe extremely large.</a:t>
            </a:r>
            <a:endParaRPr/>
          </a:p>
        </p:txBody>
      </p:sp>
      <p:sp>
        <p:nvSpPr>
          <p:cNvPr id="618" name="Google Shape;618;gb420afb061_0_108:notes"/>
          <p:cNvSpPr/>
          <p:nvPr>
            <p:ph idx="2" type="sldImg"/>
          </p:nvPr>
        </p:nvSpPr>
        <p:spPr>
          <a:xfrm>
            <a:off x="1143066" y="685795"/>
            <a:ext cx="4572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b85569f480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b85569f480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b85569f480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b85569f480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If you scroll down, you’ll see a really key thing about optical size,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which in this UI is shown as</a:t>
            </a:r>
            <a:r>
              <a:rPr lang="en"/>
              <a:t> the “mirror size changes” toggle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very important for optical size.</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b420afb061_0_2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b420afb061_0_2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the key to ‘finesse’ - automation.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Optical size is automated on the web, out of the box, by default, for any font that has an opsz axis.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b85569f480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b85569f480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this is not a very novel concept in the TeX developer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a great email from Hans Hagen in </a:t>
            </a:r>
            <a:r>
              <a:rPr b="1" lang="en"/>
              <a:t>2013</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Whatever TeX </a:t>
            </a:r>
            <a:r>
              <a:rPr lang="en"/>
              <a:t>engine/package you use, if it uses variable fonts, </a:t>
            </a:r>
            <a:endParaRPr/>
          </a:p>
          <a:p>
            <a:pPr indent="0" lvl="0" marL="0" rtl="0" algn="l">
              <a:spcBef>
                <a:spcPts val="0"/>
              </a:spcBef>
              <a:spcAft>
                <a:spcPts val="0"/>
              </a:spcAft>
              <a:buNone/>
            </a:pPr>
            <a:r>
              <a:rPr lang="en"/>
              <a:t>you should find out if it supports auto-setting the opsz axis.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b85569f480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b85569f480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I want to take a step back and talk a little less practically, about some theoretical ideas about optical size.</a:t>
            </a:r>
            <a:br>
              <a:rPr lang="en"/>
            </a:br>
            <a:br>
              <a:rPr lang="en"/>
            </a:br>
            <a:r>
              <a:rPr lang="en"/>
              <a:t>I want to provide some ideas about reasoning about </a:t>
            </a:r>
            <a:r>
              <a:rPr b="1" lang="en"/>
              <a:t>why</a:t>
            </a:r>
            <a:r>
              <a:rPr lang="en"/>
              <a:t> these changes are made for size specific optimizations.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think this is interesting, because its possible to select a </a:t>
            </a:r>
            <a:r>
              <a:rPr lang="en"/>
              <a:t>different</a:t>
            </a:r>
            <a:r>
              <a:rPr lang="en"/>
              <a:t> optical size than the automatically selected one, </a:t>
            </a:r>
            <a:endParaRPr/>
          </a:p>
          <a:p>
            <a:pPr indent="0" lvl="0" marL="0" rtl="0" algn="l">
              <a:spcBef>
                <a:spcPts val="0"/>
              </a:spcBef>
              <a:spcAft>
                <a:spcPts val="0"/>
              </a:spcAft>
              <a:buNone/>
            </a:pPr>
            <a:r>
              <a:rPr lang="en"/>
              <a:t>so as a user, its good to understand why the defaults are the way they 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2 ideas I want to present, which are in some ways rather astonishing, or at least, somewhat confounding.</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b420afb061_0_2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b420afb061_0_2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topic is perception itself.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Readability is determined by the limits of human physical perception, </a:t>
            </a:r>
            <a:endParaRPr/>
          </a:p>
          <a:p>
            <a:pPr indent="0" lvl="0" marL="0" rtl="0" algn="l">
              <a:spcBef>
                <a:spcPts val="0"/>
              </a:spcBef>
              <a:spcAft>
                <a:spcPts val="0"/>
              </a:spcAft>
              <a:buNone/>
            </a:pPr>
            <a:r>
              <a:rPr lang="en"/>
              <a:t>a combination of biology and brain mechanics.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Your mind is hallucinating your perception of reality. It is lying to you.</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e4916b0a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e4916b0a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can make things appear when they are not there.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https://twitter.com/TeslaPhx/status/1373436726727745537</a:t>
            </a:r>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e4916b0ad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e4916b0ad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can make things appear when they are not there.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https://twitter.com/TeslaPhx/status/1373436726727745537</a:t>
            </a:r>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e4916b0ad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e4916b0ad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example.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https://www.iflscience.com/brain/brand-new-type-of-optical-illusion-tricks-the-brain-into-seeing-shimmering-rays</a:t>
            </a:r>
            <a:r>
              <a:rPr lang="en"/>
              <a:t>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e4916b0ad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e4916b0ad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can also make things disappear.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www.</a:t>
            </a:r>
            <a:r>
              <a:rPr lang="en" u="sng">
                <a:solidFill>
                  <a:schemeClr val="hlink"/>
                </a:solidFill>
                <a:hlinkClick r:id="rId3"/>
              </a:rPr>
              <a:t>kottke.org/21/04/healing-grid-optical-illusion</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b61aaf81f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b61aaf81f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more accurate projection, </a:t>
            </a:r>
            <a:r>
              <a:rPr lang="en"/>
              <a:t>where europe (and greenland) are the right size. Typography has also been rather euro-centric for 500 years, but I learned at St Bride that this is changing in the 21st century, and I’m proud of my work to be part of that change.</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e4916b0ad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e4916b0ad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Color can be made to appear.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https://twitter.com/SteveStuWill/status/1380203791191007233/photo/1</a:t>
            </a:r>
            <a:r>
              <a:rPr lang="en"/>
              <a:t>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e4916b0ad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e4916b0ad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Color can be made to appear.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https://twitter.com/SteveStuWill/status/1380203791191007233/photo/1</a:t>
            </a:r>
            <a:r>
              <a:rPr lang="en"/>
              <a:t>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e4916b0ad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e4916b0ad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in greyscale, brightness is relative.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https://neurosciencenews.com/brightness-optical-illusion-1</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b85569f480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b85569f480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in greyscale, brightness is relative.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https://neurosciencenews.com/brightness-optical-illusion-1</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b420afb061_0_2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b420afb061_0_2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see movement when its not there. </a:t>
            </a:r>
            <a:br>
              <a:rPr lang="en"/>
            </a:br>
            <a:br>
              <a:rPr lang="en"/>
            </a:br>
            <a:r>
              <a:rPr lang="en"/>
              <a:t>Look at the 4 corners, and you see a shimmering. </a:t>
            </a:r>
            <a:endParaRPr/>
          </a:p>
          <a:p>
            <a:pPr indent="0" lvl="0" marL="0" rtl="0" algn="l">
              <a:spcBef>
                <a:spcPts val="0"/>
              </a:spcBef>
              <a:spcAft>
                <a:spcPts val="0"/>
              </a:spcAft>
              <a:buNone/>
            </a:pPr>
            <a:r>
              <a:rPr lang="en"/>
              <a:t>But this is a static image - not a GIF.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shows how our perception has something built-in </a:t>
            </a:r>
            <a:endParaRPr/>
          </a:p>
          <a:p>
            <a:pPr indent="0" lvl="0" marL="0" rtl="0" algn="l">
              <a:spcBef>
                <a:spcPts val="0"/>
              </a:spcBef>
              <a:spcAft>
                <a:spcPts val="0"/>
              </a:spcAft>
              <a:buNone/>
            </a:pPr>
            <a:r>
              <a:rPr lang="en"/>
              <a:t>for processing patterns of black and white, </a:t>
            </a:r>
            <a:endParaRPr/>
          </a:p>
          <a:p>
            <a:pPr indent="0" lvl="0" marL="0" rtl="0" algn="l">
              <a:spcBef>
                <a:spcPts val="0"/>
              </a:spcBef>
              <a:spcAft>
                <a:spcPts val="0"/>
              </a:spcAft>
              <a:buNone/>
            </a:pPr>
            <a:r>
              <a:rPr lang="en"/>
              <a:t>in our peripheral vision.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https://twitter.com/jimalkhalili/status/860940648492478472</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b420afb061_0_2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b420afb061_0_2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this optical effect has been utilized in type design explicitly, such as in this lettering piece by Victor Moscoso.</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https://twitter.com/CooperType/status/874299038920781824</a:t>
            </a:r>
            <a:r>
              <a:rPr lang="en"/>
              <a:t>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b420afb061_0_1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b420afb061_0_1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illusions are created to exaggerate these effects.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lang="en" u="sng">
                <a:solidFill>
                  <a:schemeClr val="hlink"/>
                </a:solidFill>
                <a:hlinkClick r:id="rId2"/>
              </a:rPr>
              <a:t>researchgate.net/publication/42834022_Application_of_Riesz_transforms_to_the_isotropic_AM-PM_decomposition_of_geometrical-optical_illusion_images</a:t>
            </a:r>
            <a:r>
              <a:rPr lang="en"/>
              <a:t>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b420afb061_0_1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b420afb061_0_1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Same size shapes look different sizes. Straight lines look crooked.</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u="sng">
                <a:solidFill>
                  <a:schemeClr val="hlink"/>
                </a:solidFill>
                <a:hlinkClick r:id="rId2"/>
              </a:rPr>
              <a:t>researchgate.net/publication/42834022_Application_of_Riesz_transforms_to_the_isotropic_AM-PM_decomposition_of_geometrical-optical_illusion_images</a:t>
            </a:r>
            <a:r>
              <a:rPr lang="en"/>
              <a:t>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b420afb061_0_1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b420afb061_0_1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Okay, the preceding examples are a little gimmicky.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point is to remind you, well, who should you believe, me or your lying eyes? :)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there are some optical effects</a:t>
            </a:r>
            <a:r>
              <a:rPr lang="en"/>
              <a:t> that are highly relevant to the perception of regular B&amp;W type forms.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Straight lines don't even look straight.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cover up parts of the screen (or hold up a straight edged piece of paper) to un-trick your mind into seeing the straight lines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u="sng">
                <a:solidFill>
                  <a:schemeClr val="hlink"/>
                </a:solidFill>
                <a:hlinkClick r:id="rId2"/>
              </a:rPr>
              <a:t>researchgate.net/publication/42834022_Application_of_Riesz_transforms_to_the_isotropic_AM-PM_decomposition_of_geometrical-optical_illusion_images</a:t>
            </a:r>
            <a:r>
              <a:rPr lang="en"/>
              <a:t>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b420afb061_0_1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b420afb061_0_1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the other topic, adjacent to the first, is size.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in everyday life we use meters and centimeters, or feet and inches, in typography the classic unit for size is points.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a novel way of measuring size in physics is the unit of “arc minutes.”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b61aaf81fc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b61aaf81fc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t>
            </a:r>
            <a:r>
              <a:rPr lang="en"/>
              <a:t>really</a:t>
            </a:r>
            <a:r>
              <a:rPr lang="en"/>
              <a:t> fell in love with </a:t>
            </a:r>
            <a:r>
              <a:rPr lang="en"/>
              <a:t>typeface design, because it combines all these disparate areas of knowledge and skills.</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b420afb061_0_19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b420afb061_0_19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595959"/>
                </a:solidFill>
                <a:latin typeface="Gelasio"/>
                <a:ea typeface="Gelasio"/>
                <a:cs typeface="Gelasio"/>
                <a:sym typeface="Gelasio"/>
              </a:rPr>
              <a:t>Viewing distance is very rarely fixed.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 Clockwork Orange</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b420afb061_0_1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b420afb061_0_1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this means things as you do move closer or farther away from a thing, because the light landing on your eye’s retina changes, the apparent size changes.</a:t>
            </a:r>
            <a:br>
              <a:rPr lang="en">
                <a:solidFill>
                  <a:schemeClr val="dk1"/>
                </a:solidFill>
              </a:rPr>
            </a:br>
            <a:br>
              <a:rPr lang="en">
                <a:solidFill>
                  <a:schemeClr val="dk1"/>
                </a:solidFill>
              </a:rPr>
            </a:br>
            <a:r>
              <a:rPr lang="en"/>
              <a:t>We can normalize this size difference, referring to size in a constant way, with the concept of the “angular diameter”, which uses units of “arc minutes”.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lang="en" u="sng">
                <a:solidFill>
                  <a:schemeClr val="hlink"/>
                </a:solidFill>
                <a:hlinkClick r:id="rId2"/>
              </a:rPr>
              <a:t>tonylouis.wordpress.com/2017/12/29/angular-diameter-sect-and-the-aries-ingress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b420afb061_0_1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b420afb061_0_1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Again, the big concept is that shapes around a shape will dramatically change the perception of that shape.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repeated bands of black and white have different effects when the bands are different sizes. You can see this along the bottom of this image, where the contrast is highest.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should see a kind of “hump” in the left-middle of the image. This shows a kind of ‘sweet spot’ in your neurology for that range of contrast and spatial frequency; to the left, the lines are too far apart and blur together, and to the right they are too close to each other and also blue together.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 wild is that, if you scale the image, or get up and walk away from the computer, you’ll see the “shape” of the hump change, shifting leftwards! :)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image is from a presentation by famous type designer John Hudson, and his speaker notes on this explain what is happening well:</a:t>
            </a:r>
            <a:endParaRPr/>
          </a:p>
          <a:p>
            <a:pPr indent="0" lvl="0" marL="0" rtl="0" algn="l">
              <a:spcBef>
                <a:spcPts val="0"/>
              </a:spcBef>
              <a:spcAft>
                <a:spcPts val="0"/>
              </a:spcAft>
              <a:buNone/>
            </a:pPr>
            <a:r>
              <a:t/>
            </a:r>
            <a:endParaRPr/>
          </a:p>
          <a:p>
            <a:pPr indent="0" lvl="0" marL="457200" rtl="0" algn="l">
              <a:spcBef>
                <a:spcPts val="0"/>
              </a:spcBef>
              <a:spcAft>
                <a:spcPts val="0"/>
              </a:spcAft>
              <a:buNone/>
            </a:pPr>
            <a:r>
              <a:rPr lang="en"/>
              <a:t>”</a:t>
            </a:r>
            <a:br>
              <a:rPr lang="en"/>
            </a:br>
            <a:r>
              <a:rPr lang="en"/>
              <a:t>The phenomenon I want to discuss is spatial frequency, and how we perceive it, and I’ll try to do this with as little scientific terminology as possible. </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
              <a:t>What we’re looking at in this image is a progression, from right to left, in spatial frequency from high to low. High spatial frequency means more changes between dark and light bands, in the same distance, compared to fewer changes between dark and light bands at low spatial frequency. </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
              <a:t>There is also a progression from bottom to top, between high contrast at the bottom to low contrast at the top. </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
              <a:t>There are a couple of interesting things to note about this image. One is that as the contrast of the high spatial frequency bands decreases it becomes harder to see them, so the upper right corner of the image appears to be just a uniform grey area. </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b="1" lang="en"/>
              <a:t>In the middle of the image, though, we can perceive the bands further up, which indicates that we are more sensitive to particular ranges of spatial frequency. </a:t>
            </a:r>
            <a:endParaRPr b="1"/>
          </a:p>
          <a:p>
            <a:pPr indent="0" lvl="0" marL="457200" rtl="0" algn="l">
              <a:spcBef>
                <a:spcPts val="0"/>
              </a:spcBef>
              <a:spcAft>
                <a:spcPts val="0"/>
              </a:spcAft>
              <a:buNone/>
            </a:pPr>
            <a:r>
              <a:t/>
            </a:r>
            <a:endParaRPr/>
          </a:p>
          <a:p>
            <a:pPr indent="0" lvl="0" marL="457200" rtl="0" algn="l">
              <a:spcBef>
                <a:spcPts val="0"/>
              </a:spcBef>
              <a:spcAft>
                <a:spcPts val="0"/>
              </a:spcAft>
              <a:buNone/>
            </a:pPr>
            <a:r>
              <a:rPr lang="en"/>
              <a:t>The other interesting thing is that this image looks different depending where you are sitting in the room. </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b="1" lang="en"/>
              <a:t>The further back you are, the more difficult it will be for you to distinguish the high frequency bands as the contrast decreases, so the larger that uniform grey area in the upper right will appear. </a:t>
            </a:r>
            <a:endParaRPr b="1"/>
          </a:p>
          <a:p>
            <a:pPr indent="0" lvl="0" marL="457200" rtl="0" algn="l">
              <a:spcBef>
                <a:spcPts val="0"/>
              </a:spcBef>
              <a:spcAft>
                <a:spcPts val="0"/>
              </a:spcAft>
              <a:buNone/>
            </a:pPr>
            <a:r>
              <a:t/>
            </a:r>
            <a:endParaRPr/>
          </a:p>
          <a:p>
            <a:pPr indent="0" lvl="0" marL="457200" rtl="0" algn="l">
              <a:spcBef>
                <a:spcPts val="0"/>
              </a:spcBef>
              <a:spcAft>
                <a:spcPts val="0"/>
              </a:spcAft>
              <a:buNone/>
            </a:pPr>
            <a:r>
              <a:rPr lang="en"/>
              <a:t>If we were able to get far enough back, almost the whole rectangle would appear grey.</a:t>
            </a:r>
            <a:br>
              <a:rPr lang="en"/>
            </a:br>
            <a:r>
              <a:rPr lang="en"/>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 </a:t>
            </a:r>
            <a:r>
              <a:rPr lang="en" u="sng">
                <a:solidFill>
                  <a:schemeClr val="hlink"/>
                </a:solidFill>
                <a:hlinkClick r:id="rId2"/>
              </a:rPr>
              <a:t>tiro.com/John/SameDifference2-DECK.pdf</a:t>
            </a:r>
            <a:endParaRPr/>
          </a:p>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b420afb061_0_1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b420afb061_0_1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finally we look at some “optical size” styles, for 2 typeface designs, made 120 years apart.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we see at the top the “Century Expanded” typeface family, published in 1900 by the American Type Founders company, with the image prepared by Nick Sherman (who runs v-fonts.com and apprenticed under David Berlow) and published in the CSS4 spec for the “font-optical-sizing” property (</a:t>
            </a:r>
            <a:r>
              <a:rPr lang="en" u="sng">
                <a:solidFill>
                  <a:schemeClr val="hlink"/>
                </a:solidFill>
                <a:hlinkClick r:id="rId2"/>
              </a:rPr>
              <a:t>w3.org/TR/css-fonts-4/#font-optical-sizing-def</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below it, the same kind of image showing Roboto Flex made today (from </a:t>
            </a:r>
            <a:r>
              <a:rPr lang="en" u="sng">
                <a:solidFill>
                  <a:schemeClr val="hlink"/>
                </a:solidFill>
                <a:hlinkClick r:id="rId3"/>
              </a:rPr>
              <a:t>github.com/typenetwork/Roboto-Flex/docs/Roboto%20Flex%20Animations/roboto-animations.html</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the images are progressing in opposite directions)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both cases, the smaller size design is much wider than the large size design, its proportionally taller too, and the “pen strokes” of the letter are thicker.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all changes to the spatial frequency of the typeface, which, per the previous slide, keeps text in the “sweet spot” for clear visual perception.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b420afb061_0_3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b420afb061_0_3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Ultimately, David Berlow’s idea is that these changes to BOTH small </a:t>
            </a:r>
            <a:r>
              <a:rPr b="1" lang="en"/>
              <a:t>and large</a:t>
            </a:r>
            <a:r>
              <a:rPr lang="en"/>
              <a:t> size designs, are for improved legibility and readability.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https://www.researchgate.net/publication/309754147_Sitka_A_collaboration_between_type_design_and_science</a:t>
            </a:r>
            <a:r>
              <a:rPr lang="en"/>
              <a:t>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b420afb061_0_20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b420afb061_0_2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 want to talk about both the improvement to “large” type, and “small” type.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b420afb061_0_3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b420afb061_0_3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Let’s address large type first, quickly.</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b420afb061_0_2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b420afb061_0_2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look at a practical application of this, to branding.</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b420afb061_0_38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b420afb061_0_3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Google’s logo update in 2015</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b420afb061_0_2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b420afb061_0_2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And Intel’s logo update in 2020.</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https://twitter.com/ucllc/status/1301536181931380743?s=19</a:t>
            </a:r>
            <a:r>
              <a:rPr lang="en"/>
              <a:t> </a:t>
            </a:r>
            <a:br>
              <a:rPr lang="en"/>
            </a:br>
            <a:br>
              <a:rPr lang="en"/>
            </a:br>
            <a:r>
              <a:rPr lang="en" u="sng">
                <a:solidFill>
                  <a:schemeClr val="hlink"/>
                </a:solidFill>
                <a:hlinkClick r:id="rId3"/>
              </a:rPr>
              <a:t>https://www.underconsideration.com/brandnew/archives/new_logo_and_identity_for_intel.php</a:t>
            </a:r>
            <a:r>
              <a:rPr lang="en"/>
              <a:t>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 Id="rId3" Type="http://schemas.openxmlformats.org/officeDocument/2006/relationships/image" Target="../media/image5.png"/><Relationship Id="rId4" Type="http://schemas.openxmlformats.org/officeDocument/2006/relationships/image" Target="../media/image1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5.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1" name="Shape 401"/>
        <p:cNvGrpSpPr/>
        <p:nvPr/>
      </p:nvGrpSpPr>
      <p:grpSpPr>
        <a:xfrm>
          <a:off x="0" y="0"/>
          <a:ext cx="0" cy="0"/>
          <a:chOff x="0" y="0"/>
          <a:chExt cx="0" cy="0"/>
        </a:xfrm>
      </p:grpSpPr>
      <p:sp>
        <p:nvSpPr>
          <p:cNvPr id="402" name="Google Shape;402;p10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0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4" name="Google Shape;404;p10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5" name="Google Shape;405;p10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81000" lvl="0" marL="457200" rtl="0">
              <a:spcBef>
                <a:spcPts val="0"/>
              </a:spcBef>
              <a:spcAft>
                <a:spcPts val="0"/>
              </a:spcAft>
              <a:buSzPts val="2400"/>
              <a:buChar char="●"/>
              <a:defRPr/>
            </a:lvl1pPr>
            <a:lvl2pPr indent="-381000" lvl="1" marL="914400" rtl="0">
              <a:spcBef>
                <a:spcPts val="1600"/>
              </a:spcBef>
              <a:spcAft>
                <a:spcPts val="0"/>
              </a:spcAft>
              <a:buSzPts val="2400"/>
              <a:buChar char="○"/>
              <a:defRPr/>
            </a:lvl2pPr>
            <a:lvl3pPr indent="-381000" lvl="2" marL="1371600" rtl="0">
              <a:spcBef>
                <a:spcPts val="1600"/>
              </a:spcBef>
              <a:spcAft>
                <a:spcPts val="0"/>
              </a:spcAft>
              <a:buSzPts val="2400"/>
              <a:buChar char="■"/>
              <a:defRPr/>
            </a:lvl3pPr>
            <a:lvl4pPr indent="-381000" lvl="3" marL="1828800" rtl="0">
              <a:spcBef>
                <a:spcPts val="1600"/>
              </a:spcBef>
              <a:spcAft>
                <a:spcPts val="0"/>
              </a:spcAft>
              <a:buSzPts val="2400"/>
              <a:buChar char="●"/>
              <a:defRPr/>
            </a:lvl4pPr>
            <a:lvl5pPr indent="-381000" lvl="4" marL="2286000" rtl="0">
              <a:spcBef>
                <a:spcPts val="1600"/>
              </a:spcBef>
              <a:spcAft>
                <a:spcPts val="0"/>
              </a:spcAft>
              <a:buSzPts val="2400"/>
              <a:buChar char="○"/>
              <a:defRPr/>
            </a:lvl5pPr>
            <a:lvl6pPr indent="-381000" lvl="5" marL="2743200" rtl="0">
              <a:spcBef>
                <a:spcPts val="1600"/>
              </a:spcBef>
              <a:spcAft>
                <a:spcPts val="0"/>
              </a:spcAft>
              <a:buSzPts val="2400"/>
              <a:buChar char="■"/>
              <a:defRPr/>
            </a:lvl6pPr>
            <a:lvl7pPr indent="-381000" lvl="6" marL="3200400" rtl="0">
              <a:spcBef>
                <a:spcPts val="1600"/>
              </a:spcBef>
              <a:spcAft>
                <a:spcPts val="0"/>
              </a:spcAft>
              <a:buSzPts val="2400"/>
              <a:buChar char="●"/>
              <a:defRPr/>
            </a:lvl7pPr>
            <a:lvl8pPr indent="-381000" lvl="7" marL="3657600" rtl="0">
              <a:spcBef>
                <a:spcPts val="1600"/>
              </a:spcBef>
              <a:spcAft>
                <a:spcPts val="0"/>
              </a:spcAft>
              <a:buSzPts val="2400"/>
              <a:buChar char="○"/>
              <a:defRPr/>
            </a:lvl8pPr>
            <a:lvl9pPr indent="-381000" lvl="8" marL="4114800" rtl="0">
              <a:spcBef>
                <a:spcPts val="1600"/>
              </a:spcBef>
              <a:spcAft>
                <a:spcPts val="1600"/>
              </a:spcAft>
              <a:buSzPts val="2400"/>
              <a:buChar char="■"/>
              <a:defRPr/>
            </a:lvl9pPr>
          </a:lstStyle>
          <a:p/>
        </p:txBody>
      </p:sp>
      <p:sp>
        <p:nvSpPr>
          <p:cNvPr id="406" name="Google Shape;406;p10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07" name="Shape 407"/>
        <p:cNvGrpSpPr/>
        <p:nvPr/>
      </p:nvGrpSpPr>
      <p:grpSpPr>
        <a:xfrm>
          <a:off x="0" y="0"/>
          <a:ext cx="0" cy="0"/>
          <a:chOff x="0" y="0"/>
          <a:chExt cx="0" cy="0"/>
        </a:xfrm>
      </p:grpSpPr>
      <p:sp>
        <p:nvSpPr>
          <p:cNvPr id="408" name="Google Shape;408;p10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None/>
              <a:defRPr/>
            </a:lvl1pPr>
          </a:lstStyle>
          <a:p/>
        </p:txBody>
      </p:sp>
      <p:sp>
        <p:nvSpPr>
          <p:cNvPr id="409" name="Google Shape;409;p10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0" name="Shape 410"/>
        <p:cNvGrpSpPr/>
        <p:nvPr/>
      </p:nvGrpSpPr>
      <p:grpSpPr>
        <a:xfrm>
          <a:off x="0" y="0"/>
          <a:ext cx="0" cy="0"/>
          <a:chOff x="0" y="0"/>
          <a:chExt cx="0" cy="0"/>
        </a:xfrm>
      </p:grpSpPr>
      <p:sp>
        <p:nvSpPr>
          <p:cNvPr id="411" name="Google Shape;411;p11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2" name="Google Shape;412;p11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81000" lvl="0" marL="457200" rtl="0" algn="ctr">
              <a:spcBef>
                <a:spcPts val="0"/>
              </a:spcBef>
              <a:spcAft>
                <a:spcPts val="0"/>
              </a:spcAft>
              <a:buSzPts val="2400"/>
              <a:buChar char="●"/>
              <a:defRPr/>
            </a:lvl1pPr>
            <a:lvl2pPr indent="-381000" lvl="1" marL="914400" rtl="0" algn="ctr">
              <a:spcBef>
                <a:spcPts val="1600"/>
              </a:spcBef>
              <a:spcAft>
                <a:spcPts val="0"/>
              </a:spcAft>
              <a:buSzPts val="2400"/>
              <a:buChar char="○"/>
              <a:defRPr/>
            </a:lvl2pPr>
            <a:lvl3pPr indent="-381000" lvl="2" marL="1371600" rtl="0" algn="ctr">
              <a:spcBef>
                <a:spcPts val="1600"/>
              </a:spcBef>
              <a:spcAft>
                <a:spcPts val="0"/>
              </a:spcAft>
              <a:buSzPts val="2400"/>
              <a:buChar char="■"/>
              <a:defRPr/>
            </a:lvl3pPr>
            <a:lvl4pPr indent="-381000" lvl="3" marL="1828800" rtl="0" algn="ctr">
              <a:spcBef>
                <a:spcPts val="1600"/>
              </a:spcBef>
              <a:spcAft>
                <a:spcPts val="0"/>
              </a:spcAft>
              <a:buSzPts val="2400"/>
              <a:buChar char="●"/>
              <a:defRPr/>
            </a:lvl4pPr>
            <a:lvl5pPr indent="-381000" lvl="4" marL="2286000" rtl="0" algn="ctr">
              <a:spcBef>
                <a:spcPts val="1600"/>
              </a:spcBef>
              <a:spcAft>
                <a:spcPts val="0"/>
              </a:spcAft>
              <a:buSzPts val="2400"/>
              <a:buChar char="○"/>
              <a:defRPr/>
            </a:lvl5pPr>
            <a:lvl6pPr indent="-381000" lvl="5" marL="2743200" rtl="0" algn="ctr">
              <a:spcBef>
                <a:spcPts val="1600"/>
              </a:spcBef>
              <a:spcAft>
                <a:spcPts val="0"/>
              </a:spcAft>
              <a:buSzPts val="2400"/>
              <a:buChar char="■"/>
              <a:defRPr/>
            </a:lvl6pPr>
            <a:lvl7pPr indent="-381000" lvl="6" marL="3200400" rtl="0" algn="ctr">
              <a:spcBef>
                <a:spcPts val="1600"/>
              </a:spcBef>
              <a:spcAft>
                <a:spcPts val="0"/>
              </a:spcAft>
              <a:buSzPts val="2400"/>
              <a:buChar char="●"/>
              <a:defRPr/>
            </a:lvl7pPr>
            <a:lvl8pPr indent="-381000" lvl="7" marL="3657600" rtl="0" algn="ctr">
              <a:spcBef>
                <a:spcPts val="1600"/>
              </a:spcBef>
              <a:spcAft>
                <a:spcPts val="0"/>
              </a:spcAft>
              <a:buSzPts val="2400"/>
              <a:buChar char="○"/>
              <a:defRPr/>
            </a:lvl8pPr>
            <a:lvl9pPr indent="-381000" lvl="8" marL="4114800" rtl="0" algn="ctr">
              <a:spcBef>
                <a:spcPts val="1600"/>
              </a:spcBef>
              <a:spcAft>
                <a:spcPts val="1600"/>
              </a:spcAft>
              <a:buSzPts val="2400"/>
              <a:buChar char="■"/>
              <a:defRPr/>
            </a:lvl9pPr>
          </a:lstStyle>
          <a:p/>
        </p:txBody>
      </p:sp>
      <p:sp>
        <p:nvSpPr>
          <p:cNvPr id="413" name="Google Shape;413;p1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1200">
                <a:latin typeface="Alegreya Sans"/>
                <a:ea typeface="Alegreya Sans"/>
                <a:cs typeface="Alegreya Sans"/>
                <a:sym typeface="Alegreya Sans"/>
              </a:defRPr>
            </a:lvl1pPr>
            <a:lvl2pPr lvl="1" rtl="0">
              <a:buNone/>
              <a:defRPr sz="1200">
                <a:latin typeface="Alegreya Sans"/>
                <a:ea typeface="Alegreya Sans"/>
                <a:cs typeface="Alegreya Sans"/>
                <a:sym typeface="Alegreya Sans"/>
              </a:defRPr>
            </a:lvl2pPr>
            <a:lvl3pPr lvl="2" rtl="0">
              <a:buNone/>
              <a:defRPr sz="1200">
                <a:latin typeface="Alegreya Sans"/>
                <a:ea typeface="Alegreya Sans"/>
                <a:cs typeface="Alegreya Sans"/>
                <a:sym typeface="Alegreya Sans"/>
              </a:defRPr>
            </a:lvl3pPr>
            <a:lvl4pPr lvl="3" rtl="0">
              <a:buNone/>
              <a:defRPr sz="1200">
                <a:latin typeface="Alegreya Sans"/>
                <a:ea typeface="Alegreya Sans"/>
                <a:cs typeface="Alegreya Sans"/>
                <a:sym typeface="Alegreya Sans"/>
              </a:defRPr>
            </a:lvl4pPr>
            <a:lvl5pPr lvl="4" rtl="0">
              <a:buNone/>
              <a:defRPr sz="1200">
                <a:latin typeface="Alegreya Sans"/>
                <a:ea typeface="Alegreya Sans"/>
                <a:cs typeface="Alegreya Sans"/>
                <a:sym typeface="Alegreya Sans"/>
              </a:defRPr>
            </a:lvl5pPr>
            <a:lvl6pPr lvl="5" rtl="0">
              <a:buNone/>
              <a:defRPr sz="1200">
                <a:latin typeface="Alegreya Sans"/>
                <a:ea typeface="Alegreya Sans"/>
                <a:cs typeface="Alegreya Sans"/>
                <a:sym typeface="Alegreya Sans"/>
              </a:defRPr>
            </a:lvl6pPr>
            <a:lvl7pPr lvl="6" rtl="0">
              <a:buNone/>
              <a:defRPr sz="1200">
                <a:latin typeface="Alegreya Sans"/>
                <a:ea typeface="Alegreya Sans"/>
                <a:cs typeface="Alegreya Sans"/>
                <a:sym typeface="Alegreya Sans"/>
              </a:defRPr>
            </a:lvl7pPr>
            <a:lvl8pPr lvl="7" rtl="0">
              <a:buNone/>
              <a:defRPr sz="1200">
                <a:latin typeface="Alegreya Sans"/>
                <a:ea typeface="Alegreya Sans"/>
                <a:cs typeface="Alegreya Sans"/>
                <a:sym typeface="Alegreya Sans"/>
              </a:defRPr>
            </a:lvl8pPr>
            <a:lvl9pPr lvl="8" rtl="0">
              <a:buNone/>
              <a:defRPr sz="1200">
                <a:latin typeface="Alegreya Sans"/>
                <a:ea typeface="Alegreya Sans"/>
                <a:cs typeface="Alegreya Sans"/>
                <a:sym typeface="Alegrey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4" name="Shape 414"/>
        <p:cNvGrpSpPr/>
        <p:nvPr/>
      </p:nvGrpSpPr>
      <p:grpSpPr>
        <a:xfrm>
          <a:off x="0" y="0"/>
          <a:ext cx="0" cy="0"/>
          <a:chOff x="0" y="0"/>
          <a:chExt cx="0" cy="0"/>
        </a:xfrm>
      </p:grpSpPr>
      <p:sp>
        <p:nvSpPr>
          <p:cNvPr id="415" name="Google Shape;415;p1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1200">
                <a:latin typeface="Alegreya Sans"/>
                <a:ea typeface="Alegreya Sans"/>
                <a:cs typeface="Alegreya Sans"/>
                <a:sym typeface="Alegreya Sans"/>
              </a:defRPr>
            </a:lvl1pPr>
            <a:lvl2pPr lvl="1" rtl="0">
              <a:buNone/>
              <a:defRPr sz="1200">
                <a:latin typeface="Alegreya Sans"/>
                <a:ea typeface="Alegreya Sans"/>
                <a:cs typeface="Alegreya Sans"/>
                <a:sym typeface="Alegreya Sans"/>
              </a:defRPr>
            </a:lvl2pPr>
            <a:lvl3pPr lvl="2" rtl="0">
              <a:buNone/>
              <a:defRPr sz="1200">
                <a:latin typeface="Alegreya Sans"/>
                <a:ea typeface="Alegreya Sans"/>
                <a:cs typeface="Alegreya Sans"/>
                <a:sym typeface="Alegreya Sans"/>
              </a:defRPr>
            </a:lvl3pPr>
            <a:lvl4pPr lvl="3" rtl="0">
              <a:buNone/>
              <a:defRPr sz="1200">
                <a:latin typeface="Alegreya Sans"/>
                <a:ea typeface="Alegreya Sans"/>
                <a:cs typeface="Alegreya Sans"/>
                <a:sym typeface="Alegreya Sans"/>
              </a:defRPr>
            </a:lvl4pPr>
            <a:lvl5pPr lvl="4" rtl="0">
              <a:buNone/>
              <a:defRPr sz="1200">
                <a:latin typeface="Alegreya Sans"/>
                <a:ea typeface="Alegreya Sans"/>
                <a:cs typeface="Alegreya Sans"/>
                <a:sym typeface="Alegreya Sans"/>
              </a:defRPr>
            </a:lvl5pPr>
            <a:lvl6pPr lvl="5" rtl="0">
              <a:buNone/>
              <a:defRPr sz="1200">
                <a:latin typeface="Alegreya Sans"/>
                <a:ea typeface="Alegreya Sans"/>
                <a:cs typeface="Alegreya Sans"/>
                <a:sym typeface="Alegreya Sans"/>
              </a:defRPr>
            </a:lvl6pPr>
            <a:lvl7pPr lvl="6" rtl="0">
              <a:buNone/>
              <a:defRPr sz="1200">
                <a:latin typeface="Alegreya Sans"/>
                <a:ea typeface="Alegreya Sans"/>
                <a:cs typeface="Alegreya Sans"/>
                <a:sym typeface="Alegreya Sans"/>
              </a:defRPr>
            </a:lvl7pPr>
            <a:lvl8pPr lvl="7" rtl="0">
              <a:buNone/>
              <a:defRPr sz="1200">
                <a:latin typeface="Alegreya Sans"/>
                <a:ea typeface="Alegreya Sans"/>
                <a:cs typeface="Alegreya Sans"/>
                <a:sym typeface="Alegreya Sans"/>
              </a:defRPr>
            </a:lvl8pPr>
            <a:lvl9pPr lvl="8" rtl="0">
              <a:buNone/>
              <a:defRPr sz="1200">
                <a:latin typeface="Alegreya Sans"/>
                <a:ea typeface="Alegreya Sans"/>
                <a:cs typeface="Alegreya Sans"/>
                <a:sym typeface="Alegrey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0" name="Shape 420"/>
        <p:cNvGrpSpPr/>
        <p:nvPr/>
      </p:nvGrpSpPr>
      <p:grpSpPr>
        <a:xfrm>
          <a:off x="0" y="0"/>
          <a:ext cx="0" cy="0"/>
          <a:chOff x="0" y="0"/>
          <a:chExt cx="0" cy="0"/>
        </a:xfrm>
      </p:grpSpPr>
      <p:sp>
        <p:nvSpPr>
          <p:cNvPr id="421" name="Google Shape;421;p1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22" name="Google Shape;422;p1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3" name="Google Shape;423;p1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4" name="Shape 424"/>
        <p:cNvGrpSpPr/>
        <p:nvPr/>
      </p:nvGrpSpPr>
      <p:grpSpPr>
        <a:xfrm>
          <a:off x="0" y="0"/>
          <a:ext cx="0" cy="0"/>
          <a:chOff x="0" y="0"/>
          <a:chExt cx="0" cy="0"/>
        </a:xfrm>
      </p:grpSpPr>
      <p:sp>
        <p:nvSpPr>
          <p:cNvPr id="425" name="Google Shape;425;p11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6" name="Google Shape;426;p1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7" name="Shape 427"/>
        <p:cNvGrpSpPr/>
        <p:nvPr/>
      </p:nvGrpSpPr>
      <p:grpSpPr>
        <a:xfrm>
          <a:off x="0" y="0"/>
          <a:ext cx="0" cy="0"/>
          <a:chOff x="0" y="0"/>
          <a:chExt cx="0" cy="0"/>
        </a:xfrm>
      </p:grpSpPr>
      <p:sp>
        <p:nvSpPr>
          <p:cNvPr id="428" name="Google Shape;428;p1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9" name="Google Shape;429;p1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30" name="Google Shape;430;p1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1" name="Shape 431"/>
        <p:cNvGrpSpPr/>
        <p:nvPr/>
      </p:nvGrpSpPr>
      <p:grpSpPr>
        <a:xfrm>
          <a:off x="0" y="0"/>
          <a:ext cx="0" cy="0"/>
          <a:chOff x="0" y="0"/>
          <a:chExt cx="0" cy="0"/>
        </a:xfrm>
      </p:grpSpPr>
      <p:sp>
        <p:nvSpPr>
          <p:cNvPr id="432" name="Google Shape;432;p1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3" name="Google Shape;433;p11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4" name="Google Shape;434;p11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5" name="Google Shape;435;p1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6" name="Shape 436"/>
        <p:cNvGrpSpPr/>
        <p:nvPr/>
      </p:nvGrpSpPr>
      <p:grpSpPr>
        <a:xfrm>
          <a:off x="0" y="0"/>
          <a:ext cx="0" cy="0"/>
          <a:chOff x="0" y="0"/>
          <a:chExt cx="0" cy="0"/>
        </a:xfrm>
      </p:grpSpPr>
      <p:sp>
        <p:nvSpPr>
          <p:cNvPr id="437" name="Google Shape;437;p1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8" name="Google Shape;438;p1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9" name="Shape 439"/>
        <p:cNvGrpSpPr/>
        <p:nvPr/>
      </p:nvGrpSpPr>
      <p:grpSpPr>
        <a:xfrm>
          <a:off x="0" y="0"/>
          <a:ext cx="0" cy="0"/>
          <a:chOff x="0" y="0"/>
          <a:chExt cx="0" cy="0"/>
        </a:xfrm>
      </p:grpSpPr>
      <p:sp>
        <p:nvSpPr>
          <p:cNvPr id="440" name="Google Shape;440;p11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41" name="Google Shape;441;p11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2" name="Google Shape;442;p1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3" name="Shape 443"/>
        <p:cNvGrpSpPr/>
        <p:nvPr/>
      </p:nvGrpSpPr>
      <p:grpSpPr>
        <a:xfrm>
          <a:off x="0" y="0"/>
          <a:ext cx="0" cy="0"/>
          <a:chOff x="0" y="0"/>
          <a:chExt cx="0" cy="0"/>
        </a:xfrm>
      </p:grpSpPr>
      <p:sp>
        <p:nvSpPr>
          <p:cNvPr id="444" name="Google Shape;444;p11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45" name="Google Shape;445;p1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6" name="Shape 446"/>
        <p:cNvGrpSpPr/>
        <p:nvPr/>
      </p:nvGrpSpPr>
      <p:grpSpPr>
        <a:xfrm>
          <a:off x="0" y="0"/>
          <a:ext cx="0" cy="0"/>
          <a:chOff x="0" y="0"/>
          <a:chExt cx="0" cy="0"/>
        </a:xfrm>
      </p:grpSpPr>
      <p:sp>
        <p:nvSpPr>
          <p:cNvPr id="447" name="Google Shape;447;p1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2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49" name="Google Shape;449;p12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50" name="Google Shape;450;p12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51" name="Google Shape;451;p1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2" name="Shape 452"/>
        <p:cNvGrpSpPr/>
        <p:nvPr/>
      </p:nvGrpSpPr>
      <p:grpSpPr>
        <a:xfrm>
          <a:off x="0" y="0"/>
          <a:ext cx="0" cy="0"/>
          <a:chOff x="0" y="0"/>
          <a:chExt cx="0" cy="0"/>
        </a:xfrm>
      </p:grpSpPr>
      <p:sp>
        <p:nvSpPr>
          <p:cNvPr id="453" name="Google Shape;453;p12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54" name="Google Shape;454;p1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5" name="Shape 455"/>
        <p:cNvGrpSpPr/>
        <p:nvPr/>
      </p:nvGrpSpPr>
      <p:grpSpPr>
        <a:xfrm>
          <a:off x="0" y="0"/>
          <a:ext cx="0" cy="0"/>
          <a:chOff x="0" y="0"/>
          <a:chExt cx="0" cy="0"/>
        </a:xfrm>
      </p:grpSpPr>
      <p:sp>
        <p:nvSpPr>
          <p:cNvPr id="456" name="Google Shape;456;p12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57" name="Google Shape;457;p12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58" name="Google Shape;458;p1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9" name="Shape 459"/>
        <p:cNvGrpSpPr/>
        <p:nvPr/>
      </p:nvGrpSpPr>
      <p:grpSpPr>
        <a:xfrm>
          <a:off x="0" y="0"/>
          <a:ext cx="0" cy="0"/>
          <a:chOff x="0" y="0"/>
          <a:chExt cx="0" cy="0"/>
        </a:xfrm>
      </p:grpSpPr>
      <p:sp>
        <p:nvSpPr>
          <p:cNvPr id="460" name="Google Shape;460;p1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ore Blue">
  <p:cSld name="CUSTOM">
    <p:spTree>
      <p:nvGrpSpPr>
        <p:cNvPr id="464" name="Shape 464"/>
        <p:cNvGrpSpPr/>
        <p:nvPr/>
      </p:nvGrpSpPr>
      <p:grpSpPr>
        <a:xfrm>
          <a:off x="0" y="0"/>
          <a:ext cx="0" cy="0"/>
          <a:chOff x="0" y="0"/>
          <a:chExt cx="0" cy="0"/>
        </a:xfrm>
      </p:grpSpPr>
      <p:sp>
        <p:nvSpPr>
          <p:cNvPr id="465" name="Google Shape;465;p125"/>
          <p:cNvSpPr/>
          <p:nvPr/>
        </p:nvSpPr>
        <p:spPr>
          <a:xfrm>
            <a:off x="50" y="0"/>
            <a:ext cx="9144000" cy="4524000"/>
          </a:xfrm>
          <a:prstGeom prst="rect">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466" name="Google Shape;466;p125"/>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467" name="Google Shape;467;p125"/>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400"/>
              <a:buFont typeface="Google Sans"/>
              <a:buNone/>
              <a:defRPr b="0" i="0" sz="36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pic>
        <p:nvPicPr>
          <p:cNvPr id="468" name="Google Shape;468;p125"/>
          <p:cNvPicPr preferRelativeResize="0"/>
          <p:nvPr/>
        </p:nvPicPr>
        <p:blipFill>
          <a:blip r:embed="rId2">
            <a:alphaModFix/>
          </a:blip>
          <a:stretch>
            <a:fillRect/>
          </a:stretch>
        </p:blipFill>
        <p:spPr>
          <a:xfrm>
            <a:off x="8465703" y="4799509"/>
            <a:ext cx="438912" cy="143123"/>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Fonts - Divider 1">
  <p:cSld name="CUSTOM_4">
    <p:bg>
      <p:bgPr>
        <a:solidFill>
          <a:schemeClr val="dk1"/>
        </a:solidFill>
      </p:bgPr>
    </p:bg>
    <p:spTree>
      <p:nvGrpSpPr>
        <p:cNvPr id="469" name="Shape 469"/>
        <p:cNvGrpSpPr/>
        <p:nvPr/>
      </p:nvGrpSpPr>
      <p:grpSpPr>
        <a:xfrm>
          <a:off x="0" y="0"/>
          <a:ext cx="0" cy="0"/>
          <a:chOff x="0" y="0"/>
          <a:chExt cx="0" cy="0"/>
        </a:xfrm>
      </p:grpSpPr>
      <p:sp>
        <p:nvSpPr>
          <p:cNvPr id="470" name="Google Shape;470;p126"/>
          <p:cNvSpPr txBox="1"/>
          <p:nvPr>
            <p:ph type="title"/>
          </p:nvPr>
        </p:nvSpPr>
        <p:spPr>
          <a:xfrm>
            <a:off x="633438" y="2048788"/>
            <a:ext cx="7877100" cy="857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FFFFFF"/>
              </a:buClr>
              <a:buSzPts val="2400"/>
              <a:buFont typeface="Google Sans Medium"/>
              <a:buNone/>
              <a:defRPr i="0" sz="3600" u="none" cap="none" strike="noStrike">
                <a:solidFill>
                  <a:srgbClr val="FFFFFF"/>
                </a:solidFill>
                <a:latin typeface="Google Sans Medium"/>
                <a:ea typeface="Google Sans Medium"/>
                <a:cs typeface="Google Sans Medium"/>
                <a:sym typeface="Google Sans Medium"/>
              </a:defRPr>
            </a:lvl1pPr>
            <a:lvl2pPr lvl="1" marR="0" rtl="0">
              <a:lnSpc>
                <a:spcPct val="100000"/>
              </a:lnSpc>
              <a:spcBef>
                <a:spcPts val="0"/>
              </a:spcBef>
              <a:spcAft>
                <a:spcPts val="0"/>
              </a:spcAft>
              <a:buClr>
                <a:srgbClr val="000000"/>
              </a:buClr>
              <a:buSzPts val="4200"/>
              <a:buFont typeface="Google Sans Medium"/>
              <a:buNone/>
              <a:defRPr i="0" sz="3600" u="none" cap="none" strike="noStrike">
                <a:solidFill>
                  <a:schemeClr val="lt1"/>
                </a:solidFill>
                <a:latin typeface="Google Sans Medium"/>
                <a:ea typeface="Google Sans Medium"/>
                <a:cs typeface="Google Sans Medium"/>
                <a:sym typeface="Google Sans Medium"/>
              </a:defRPr>
            </a:lvl2pPr>
            <a:lvl3pPr lvl="2" marR="0" rtl="0">
              <a:lnSpc>
                <a:spcPct val="100000"/>
              </a:lnSpc>
              <a:spcBef>
                <a:spcPts val="0"/>
              </a:spcBef>
              <a:spcAft>
                <a:spcPts val="0"/>
              </a:spcAft>
              <a:buClr>
                <a:srgbClr val="000000"/>
              </a:buClr>
              <a:buSzPts val="4200"/>
              <a:buFont typeface="Google Sans Medium"/>
              <a:buNone/>
              <a:defRPr i="0" sz="3600" u="none" cap="none" strike="noStrike">
                <a:solidFill>
                  <a:schemeClr val="lt1"/>
                </a:solidFill>
                <a:latin typeface="Google Sans Medium"/>
                <a:ea typeface="Google Sans Medium"/>
                <a:cs typeface="Google Sans Medium"/>
                <a:sym typeface="Google Sans Medium"/>
              </a:defRPr>
            </a:lvl3pPr>
            <a:lvl4pPr lvl="3" marR="0" rtl="0">
              <a:lnSpc>
                <a:spcPct val="100000"/>
              </a:lnSpc>
              <a:spcBef>
                <a:spcPts val="0"/>
              </a:spcBef>
              <a:spcAft>
                <a:spcPts val="0"/>
              </a:spcAft>
              <a:buClr>
                <a:srgbClr val="000000"/>
              </a:buClr>
              <a:buSzPts val="4200"/>
              <a:buFont typeface="Google Sans Medium"/>
              <a:buNone/>
              <a:defRPr i="0" sz="3600" u="none" cap="none" strike="noStrike">
                <a:solidFill>
                  <a:schemeClr val="lt1"/>
                </a:solidFill>
                <a:latin typeface="Google Sans Medium"/>
                <a:ea typeface="Google Sans Medium"/>
                <a:cs typeface="Google Sans Medium"/>
                <a:sym typeface="Google Sans Medium"/>
              </a:defRPr>
            </a:lvl4pPr>
            <a:lvl5pPr lvl="4" marR="0" rtl="0">
              <a:lnSpc>
                <a:spcPct val="100000"/>
              </a:lnSpc>
              <a:spcBef>
                <a:spcPts val="0"/>
              </a:spcBef>
              <a:spcAft>
                <a:spcPts val="0"/>
              </a:spcAft>
              <a:buClr>
                <a:srgbClr val="000000"/>
              </a:buClr>
              <a:buSzPts val="4200"/>
              <a:buFont typeface="Google Sans Medium"/>
              <a:buNone/>
              <a:defRPr i="0" sz="3600" u="none" cap="none" strike="noStrike">
                <a:solidFill>
                  <a:schemeClr val="lt1"/>
                </a:solidFill>
                <a:latin typeface="Google Sans Medium"/>
                <a:ea typeface="Google Sans Medium"/>
                <a:cs typeface="Google Sans Medium"/>
                <a:sym typeface="Google Sans Medium"/>
              </a:defRPr>
            </a:lvl5pPr>
            <a:lvl6pPr lvl="5" marR="0" rtl="0">
              <a:lnSpc>
                <a:spcPct val="100000"/>
              </a:lnSpc>
              <a:spcBef>
                <a:spcPts val="0"/>
              </a:spcBef>
              <a:spcAft>
                <a:spcPts val="0"/>
              </a:spcAft>
              <a:buClr>
                <a:srgbClr val="000000"/>
              </a:buClr>
              <a:buSzPts val="4200"/>
              <a:buFont typeface="Google Sans Medium"/>
              <a:buNone/>
              <a:defRPr i="0" sz="3600" u="none" cap="none" strike="noStrike">
                <a:solidFill>
                  <a:schemeClr val="lt1"/>
                </a:solidFill>
                <a:latin typeface="Google Sans Medium"/>
                <a:ea typeface="Google Sans Medium"/>
                <a:cs typeface="Google Sans Medium"/>
                <a:sym typeface="Google Sans Medium"/>
              </a:defRPr>
            </a:lvl6pPr>
            <a:lvl7pPr lvl="6" marR="0" rtl="0">
              <a:lnSpc>
                <a:spcPct val="100000"/>
              </a:lnSpc>
              <a:spcBef>
                <a:spcPts val="0"/>
              </a:spcBef>
              <a:spcAft>
                <a:spcPts val="0"/>
              </a:spcAft>
              <a:buClr>
                <a:srgbClr val="000000"/>
              </a:buClr>
              <a:buSzPts val="4200"/>
              <a:buFont typeface="Google Sans Medium"/>
              <a:buNone/>
              <a:defRPr i="0" sz="3600" u="none" cap="none" strike="noStrike">
                <a:solidFill>
                  <a:schemeClr val="lt1"/>
                </a:solidFill>
                <a:latin typeface="Google Sans Medium"/>
                <a:ea typeface="Google Sans Medium"/>
                <a:cs typeface="Google Sans Medium"/>
                <a:sym typeface="Google Sans Medium"/>
              </a:defRPr>
            </a:lvl7pPr>
            <a:lvl8pPr lvl="7" marR="0" rtl="0">
              <a:lnSpc>
                <a:spcPct val="100000"/>
              </a:lnSpc>
              <a:spcBef>
                <a:spcPts val="0"/>
              </a:spcBef>
              <a:spcAft>
                <a:spcPts val="0"/>
              </a:spcAft>
              <a:buClr>
                <a:srgbClr val="000000"/>
              </a:buClr>
              <a:buSzPts val="4200"/>
              <a:buFont typeface="Google Sans Medium"/>
              <a:buNone/>
              <a:defRPr i="0" sz="3600" u="none" cap="none" strike="noStrike">
                <a:solidFill>
                  <a:schemeClr val="lt1"/>
                </a:solidFill>
                <a:latin typeface="Google Sans Medium"/>
                <a:ea typeface="Google Sans Medium"/>
                <a:cs typeface="Google Sans Medium"/>
                <a:sym typeface="Google Sans Medium"/>
              </a:defRPr>
            </a:lvl8pPr>
            <a:lvl9pPr lvl="8" marR="0" rtl="0">
              <a:lnSpc>
                <a:spcPct val="100000"/>
              </a:lnSpc>
              <a:spcBef>
                <a:spcPts val="0"/>
              </a:spcBef>
              <a:spcAft>
                <a:spcPts val="0"/>
              </a:spcAft>
              <a:buClr>
                <a:srgbClr val="000000"/>
              </a:buClr>
              <a:buSzPts val="4200"/>
              <a:buFont typeface="Google Sans Medium"/>
              <a:buNone/>
              <a:defRPr i="0" sz="3600" u="none" cap="none" strike="noStrike">
                <a:solidFill>
                  <a:schemeClr val="lt1"/>
                </a:solidFill>
                <a:latin typeface="Google Sans Medium"/>
                <a:ea typeface="Google Sans Medium"/>
                <a:cs typeface="Google Sans Medium"/>
                <a:sym typeface="Google Sans Medium"/>
              </a:defRPr>
            </a:lvl9pPr>
          </a:lstStyle>
          <a:p/>
        </p:txBody>
      </p:sp>
      <p:sp>
        <p:nvSpPr>
          <p:cNvPr id="471" name="Google Shape;471;p126"/>
          <p:cNvSpPr txBox="1"/>
          <p:nvPr/>
        </p:nvSpPr>
        <p:spPr>
          <a:xfrm>
            <a:off x="3727675" y="4446225"/>
            <a:ext cx="5173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FFFFFF"/>
                </a:solidFill>
                <a:latin typeface="Google Sans Medium"/>
                <a:ea typeface="Google Sans Medium"/>
                <a:cs typeface="Google Sans Medium"/>
                <a:sym typeface="Google Sans Medium"/>
              </a:rPr>
              <a:t>google_logo Fonts</a:t>
            </a:r>
            <a:endParaRPr>
              <a:solidFill>
                <a:srgbClr val="FFFFFF"/>
              </a:solidFill>
              <a:latin typeface="Google Sans Medium"/>
              <a:ea typeface="Google Sans Medium"/>
              <a:cs typeface="Google Sans Medium"/>
              <a:sym typeface="Google Sans Medium"/>
            </a:endParaRPr>
          </a:p>
        </p:txBody>
      </p:sp>
      <p:sp>
        <p:nvSpPr>
          <p:cNvPr id="472" name="Google Shape;472;p126"/>
          <p:cNvSpPr txBox="1"/>
          <p:nvPr>
            <p:ph idx="1" type="subTitle"/>
          </p:nvPr>
        </p:nvSpPr>
        <p:spPr>
          <a:xfrm>
            <a:off x="633450" y="2906200"/>
            <a:ext cx="7845900" cy="673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669DF6"/>
              </a:buClr>
              <a:buSzPts val="1800"/>
              <a:buFont typeface="Google Sans Text"/>
              <a:buNone/>
              <a:defRPr sz="1800">
                <a:solidFill>
                  <a:srgbClr val="669DF6"/>
                </a:solidFill>
                <a:latin typeface="Google Sans Text"/>
                <a:ea typeface="Google Sans Text"/>
                <a:cs typeface="Google Sans Text"/>
                <a:sym typeface="Google Sans Text"/>
              </a:defRPr>
            </a:lvl1pPr>
            <a:lvl2pPr lvl="1" rtl="0">
              <a:spcBef>
                <a:spcPts val="2200"/>
              </a:spcBef>
              <a:spcAft>
                <a:spcPts val="0"/>
              </a:spcAft>
              <a:buClr>
                <a:srgbClr val="669DF6"/>
              </a:buClr>
              <a:buSzPts val="900"/>
              <a:buNone/>
              <a:defRPr>
                <a:solidFill>
                  <a:srgbClr val="669DF6"/>
                </a:solidFill>
              </a:defRPr>
            </a:lvl2pPr>
            <a:lvl3pPr lvl="2" rtl="0">
              <a:spcBef>
                <a:spcPts val="2200"/>
              </a:spcBef>
              <a:spcAft>
                <a:spcPts val="0"/>
              </a:spcAft>
              <a:buClr>
                <a:srgbClr val="669DF6"/>
              </a:buClr>
              <a:buSzPts val="900"/>
              <a:buNone/>
              <a:defRPr>
                <a:solidFill>
                  <a:srgbClr val="669DF6"/>
                </a:solidFill>
              </a:defRPr>
            </a:lvl3pPr>
            <a:lvl4pPr lvl="3" rtl="0">
              <a:spcBef>
                <a:spcPts val="2200"/>
              </a:spcBef>
              <a:spcAft>
                <a:spcPts val="0"/>
              </a:spcAft>
              <a:buClr>
                <a:srgbClr val="669DF6"/>
              </a:buClr>
              <a:buSzPts val="900"/>
              <a:buNone/>
              <a:defRPr>
                <a:solidFill>
                  <a:srgbClr val="669DF6"/>
                </a:solidFill>
              </a:defRPr>
            </a:lvl4pPr>
            <a:lvl5pPr lvl="4" rtl="0">
              <a:spcBef>
                <a:spcPts val="2200"/>
              </a:spcBef>
              <a:spcAft>
                <a:spcPts val="0"/>
              </a:spcAft>
              <a:buClr>
                <a:srgbClr val="669DF6"/>
              </a:buClr>
              <a:buSzPts val="900"/>
              <a:buNone/>
              <a:defRPr>
                <a:solidFill>
                  <a:srgbClr val="669DF6"/>
                </a:solidFill>
              </a:defRPr>
            </a:lvl5pPr>
            <a:lvl6pPr lvl="5" rtl="0">
              <a:spcBef>
                <a:spcPts val="2200"/>
              </a:spcBef>
              <a:spcAft>
                <a:spcPts val="0"/>
              </a:spcAft>
              <a:buClr>
                <a:srgbClr val="669DF6"/>
              </a:buClr>
              <a:buSzPts val="900"/>
              <a:buNone/>
              <a:defRPr>
                <a:solidFill>
                  <a:srgbClr val="669DF6"/>
                </a:solidFill>
              </a:defRPr>
            </a:lvl6pPr>
            <a:lvl7pPr lvl="6" rtl="0">
              <a:spcBef>
                <a:spcPts val="2200"/>
              </a:spcBef>
              <a:spcAft>
                <a:spcPts val="0"/>
              </a:spcAft>
              <a:buClr>
                <a:srgbClr val="669DF6"/>
              </a:buClr>
              <a:buSzPts val="900"/>
              <a:buNone/>
              <a:defRPr>
                <a:solidFill>
                  <a:srgbClr val="669DF6"/>
                </a:solidFill>
              </a:defRPr>
            </a:lvl7pPr>
            <a:lvl8pPr lvl="7" rtl="0">
              <a:spcBef>
                <a:spcPts val="2200"/>
              </a:spcBef>
              <a:spcAft>
                <a:spcPts val="0"/>
              </a:spcAft>
              <a:buClr>
                <a:srgbClr val="669DF6"/>
              </a:buClr>
              <a:buSzPts val="900"/>
              <a:buNone/>
              <a:defRPr>
                <a:solidFill>
                  <a:srgbClr val="669DF6"/>
                </a:solidFill>
              </a:defRPr>
            </a:lvl8pPr>
            <a:lvl9pPr lvl="8" rtl="0">
              <a:spcBef>
                <a:spcPts val="2200"/>
              </a:spcBef>
              <a:spcAft>
                <a:spcPts val="0"/>
              </a:spcAft>
              <a:buClr>
                <a:srgbClr val="669DF6"/>
              </a:buClr>
              <a:buSzPts val="900"/>
              <a:buNone/>
              <a:defRPr>
                <a:solidFill>
                  <a:srgbClr val="669DF6"/>
                </a:solidFill>
              </a:defRPr>
            </a:lvl9pPr>
          </a:lstStyle>
          <a:p/>
        </p:txBody>
      </p:sp>
      <p:pic>
        <p:nvPicPr>
          <p:cNvPr id="473" name="Google Shape;473;p126"/>
          <p:cNvPicPr preferRelativeResize="0"/>
          <p:nvPr/>
        </p:nvPicPr>
        <p:blipFill>
          <a:blip r:embed="rId2">
            <a:alphaModFix/>
          </a:blip>
          <a:stretch>
            <a:fillRect/>
          </a:stretch>
        </p:blipFill>
        <p:spPr>
          <a:xfrm>
            <a:off x="7351975" y="4491338"/>
            <a:ext cx="309975" cy="309975"/>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p:cSld name="TITLE_2_3_1">
    <p:spTree>
      <p:nvGrpSpPr>
        <p:cNvPr id="474" name="Shape 474"/>
        <p:cNvGrpSpPr/>
        <p:nvPr/>
      </p:nvGrpSpPr>
      <p:grpSpPr>
        <a:xfrm>
          <a:off x="0" y="0"/>
          <a:ext cx="0" cy="0"/>
          <a:chOff x="0" y="0"/>
          <a:chExt cx="0" cy="0"/>
        </a:xfrm>
      </p:grpSpPr>
      <p:sp>
        <p:nvSpPr>
          <p:cNvPr id="475" name="Google Shape;475;p127"/>
          <p:cNvSpPr txBox="1"/>
          <p:nvPr>
            <p:ph idx="1" type="body"/>
          </p:nvPr>
        </p:nvSpPr>
        <p:spPr>
          <a:xfrm>
            <a:off x="344500" y="1047150"/>
            <a:ext cx="4697400" cy="20463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33000"/>
              </a:lnSpc>
              <a:spcBef>
                <a:spcPts val="0"/>
              </a:spcBef>
              <a:spcAft>
                <a:spcPts val="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1pPr>
            <a:lvl2pPr indent="-330200" lvl="1" marL="914400" marR="0" rtl="0" algn="l">
              <a:lnSpc>
                <a:spcPct val="133000"/>
              </a:lnSpc>
              <a:spcBef>
                <a:spcPts val="1000"/>
              </a:spcBef>
              <a:spcAft>
                <a:spcPts val="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2pPr>
            <a:lvl3pPr indent="-330200" lvl="2" marL="1371600" marR="0" rtl="0" algn="l">
              <a:lnSpc>
                <a:spcPct val="133000"/>
              </a:lnSpc>
              <a:spcBef>
                <a:spcPts val="1000"/>
              </a:spcBef>
              <a:spcAft>
                <a:spcPts val="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3pPr>
            <a:lvl4pPr indent="-330200" lvl="3" marL="1828800" marR="0" rtl="0" algn="l">
              <a:lnSpc>
                <a:spcPct val="133000"/>
              </a:lnSpc>
              <a:spcBef>
                <a:spcPts val="1000"/>
              </a:spcBef>
              <a:spcAft>
                <a:spcPts val="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4pPr>
            <a:lvl5pPr indent="-330200" lvl="4" marL="2286000" marR="0" rtl="0" algn="l">
              <a:lnSpc>
                <a:spcPct val="133000"/>
              </a:lnSpc>
              <a:spcBef>
                <a:spcPts val="1000"/>
              </a:spcBef>
              <a:spcAft>
                <a:spcPts val="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5pPr>
            <a:lvl6pPr indent="-330200" lvl="5" marL="2743200" marR="0" rtl="0" algn="l">
              <a:lnSpc>
                <a:spcPct val="133000"/>
              </a:lnSpc>
              <a:spcBef>
                <a:spcPts val="1000"/>
              </a:spcBef>
              <a:spcAft>
                <a:spcPts val="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6pPr>
            <a:lvl7pPr indent="-330200" lvl="6" marL="3200400" marR="0" rtl="0" algn="l">
              <a:lnSpc>
                <a:spcPct val="133000"/>
              </a:lnSpc>
              <a:spcBef>
                <a:spcPts val="1000"/>
              </a:spcBef>
              <a:spcAft>
                <a:spcPts val="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7pPr>
            <a:lvl8pPr indent="-330200" lvl="7" marL="3657600" marR="0" rtl="0" algn="l">
              <a:lnSpc>
                <a:spcPct val="133000"/>
              </a:lnSpc>
              <a:spcBef>
                <a:spcPts val="1000"/>
              </a:spcBef>
              <a:spcAft>
                <a:spcPts val="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8pPr>
            <a:lvl9pPr indent="-330200" lvl="8" marL="4114800" marR="0" rtl="0" algn="l">
              <a:lnSpc>
                <a:spcPct val="133000"/>
              </a:lnSpc>
              <a:spcBef>
                <a:spcPts val="1000"/>
              </a:spcBef>
              <a:spcAft>
                <a:spcPts val="1000"/>
              </a:spcAft>
              <a:buClr>
                <a:schemeClr val="lt1"/>
              </a:buClr>
              <a:buSzPts val="1600"/>
              <a:buFont typeface="Google Sans Text"/>
              <a:buChar char="■"/>
              <a:defRPr i="0" sz="1600" u="none" cap="none" strike="noStrike">
                <a:solidFill>
                  <a:schemeClr val="lt1"/>
                </a:solidFill>
                <a:latin typeface="Google Sans Text"/>
                <a:ea typeface="Google Sans Text"/>
                <a:cs typeface="Google Sans Text"/>
                <a:sym typeface="Google Sans Text"/>
              </a:defRPr>
            </a:lvl9pPr>
          </a:lstStyle>
          <a:p/>
        </p:txBody>
      </p:sp>
      <p:sp>
        <p:nvSpPr>
          <p:cNvPr id="476" name="Google Shape;476;p127"/>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477" name="Google Shape;477;p127"/>
          <p:cNvSpPr txBox="1"/>
          <p:nvPr>
            <p:ph type="title"/>
          </p:nvPr>
        </p:nvSpPr>
        <p:spPr>
          <a:xfrm>
            <a:off x="344501" y="340575"/>
            <a:ext cx="7797000" cy="414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Google Sans Text"/>
              <a:buNone/>
              <a:defRPr b="1" i="0" sz="2700" u="none" cap="none" strike="noStrike">
                <a:solidFill>
                  <a:srgbClr val="3C4043"/>
                </a:solidFill>
                <a:latin typeface="Google Sans Text"/>
                <a:ea typeface="Google Sans Text"/>
                <a:cs typeface="Google Sans Text"/>
                <a:sym typeface="Google Sans Text"/>
              </a:defRPr>
            </a:lvl1pPr>
            <a:lvl2pPr lvl="1" marR="0" rtl="0" algn="ctr">
              <a:lnSpc>
                <a:spcPct val="100000"/>
              </a:lnSpc>
              <a:spcBef>
                <a:spcPts val="0"/>
              </a:spcBef>
              <a:spcAft>
                <a:spcPts val="0"/>
              </a:spcAft>
              <a:buClr>
                <a:srgbClr val="000000"/>
              </a:buClr>
              <a:buSzPts val="4500"/>
              <a:buFont typeface="Google Sans Text"/>
              <a:buNone/>
              <a:defRPr b="1" i="0" sz="4500" u="none" cap="none" strike="noStrike">
                <a:solidFill>
                  <a:srgbClr val="000000"/>
                </a:solidFill>
                <a:latin typeface="Google Sans Text"/>
                <a:ea typeface="Google Sans Text"/>
                <a:cs typeface="Google Sans Text"/>
                <a:sym typeface="Google Sans Text"/>
              </a:defRPr>
            </a:lvl2pPr>
            <a:lvl3pPr lvl="2" marR="0" rtl="0" algn="ctr">
              <a:lnSpc>
                <a:spcPct val="100000"/>
              </a:lnSpc>
              <a:spcBef>
                <a:spcPts val="0"/>
              </a:spcBef>
              <a:spcAft>
                <a:spcPts val="0"/>
              </a:spcAft>
              <a:buClr>
                <a:srgbClr val="000000"/>
              </a:buClr>
              <a:buSzPts val="4500"/>
              <a:buFont typeface="Google Sans Text"/>
              <a:buNone/>
              <a:defRPr b="1" i="0" sz="4500" u="none" cap="none" strike="noStrike">
                <a:solidFill>
                  <a:srgbClr val="000000"/>
                </a:solidFill>
                <a:latin typeface="Google Sans Text"/>
                <a:ea typeface="Google Sans Text"/>
                <a:cs typeface="Google Sans Text"/>
                <a:sym typeface="Google Sans Text"/>
              </a:defRPr>
            </a:lvl3pPr>
            <a:lvl4pPr lvl="3" marR="0" rtl="0" algn="ctr">
              <a:lnSpc>
                <a:spcPct val="100000"/>
              </a:lnSpc>
              <a:spcBef>
                <a:spcPts val="0"/>
              </a:spcBef>
              <a:spcAft>
                <a:spcPts val="0"/>
              </a:spcAft>
              <a:buClr>
                <a:srgbClr val="000000"/>
              </a:buClr>
              <a:buSzPts val="4500"/>
              <a:buFont typeface="Google Sans Text"/>
              <a:buNone/>
              <a:defRPr b="1" i="0" sz="4500" u="none" cap="none" strike="noStrike">
                <a:solidFill>
                  <a:srgbClr val="000000"/>
                </a:solidFill>
                <a:latin typeface="Google Sans Text"/>
                <a:ea typeface="Google Sans Text"/>
                <a:cs typeface="Google Sans Text"/>
                <a:sym typeface="Google Sans Text"/>
              </a:defRPr>
            </a:lvl4pPr>
            <a:lvl5pPr lvl="4" marR="0" rtl="0" algn="ctr">
              <a:lnSpc>
                <a:spcPct val="100000"/>
              </a:lnSpc>
              <a:spcBef>
                <a:spcPts val="0"/>
              </a:spcBef>
              <a:spcAft>
                <a:spcPts val="0"/>
              </a:spcAft>
              <a:buClr>
                <a:srgbClr val="000000"/>
              </a:buClr>
              <a:buSzPts val="4500"/>
              <a:buFont typeface="Google Sans Text"/>
              <a:buNone/>
              <a:defRPr b="1" i="0" sz="4500" u="none" cap="none" strike="noStrike">
                <a:solidFill>
                  <a:srgbClr val="000000"/>
                </a:solidFill>
                <a:latin typeface="Google Sans Text"/>
                <a:ea typeface="Google Sans Text"/>
                <a:cs typeface="Google Sans Text"/>
                <a:sym typeface="Google Sans Text"/>
              </a:defRPr>
            </a:lvl5pPr>
            <a:lvl6pPr lvl="5" marR="0" rtl="0" algn="ctr">
              <a:lnSpc>
                <a:spcPct val="100000"/>
              </a:lnSpc>
              <a:spcBef>
                <a:spcPts val="0"/>
              </a:spcBef>
              <a:spcAft>
                <a:spcPts val="0"/>
              </a:spcAft>
              <a:buClr>
                <a:srgbClr val="000000"/>
              </a:buClr>
              <a:buSzPts val="4500"/>
              <a:buFont typeface="Google Sans Text"/>
              <a:buNone/>
              <a:defRPr b="1" i="0" sz="4500" u="none" cap="none" strike="noStrike">
                <a:solidFill>
                  <a:srgbClr val="000000"/>
                </a:solidFill>
                <a:latin typeface="Google Sans Text"/>
                <a:ea typeface="Google Sans Text"/>
                <a:cs typeface="Google Sans Text"/>
                <a:sym typeface="Google Sans Text"/>
              </a:defRPr>
            </a:lvl6pPr>
            <a:lvl7pPr lvl="6" marR="0" rtl="0" algn="ctr">
              <a:lnSpc>
                <a:spcPct val="100000"/>
              </a:lnSpc>
              <a:spcBef>
                <a:spcPts val="0"/>
              </a:spcBef>
              <a:spcAft>
                <a:spcPts val="0"/>
              </a:spcAft>
              <a:buClr>
                <a:srgbClr val="000000"/>
              </a:buClr>
              <a:buSzPts val="4500"/>
              <a:buFont typeface="Google Sans Text"/>
              <a:buNone/>
              <a:defRPr b="1" i="0" sz="4500" u="none" cap="none" strike="noStrike">
                <a:solidFill>
                  <a:srgbClr val="000000"/>
                </a:solidFill>
                <a:latin typeface="Google Sans Text"/>
                <a:ea typeface="Google Sans Text"/>
                <a:cs typeface="Google Sans Text"/>
                <a:sym typeface="Google Sans Text"/>
              </a:defRPr>
            </a:lvl7pPr>
            <a:lvl8pPr lvl="7" marR="0" rtl="0" algn="ctr">
              <a:lnSpc>
                <a:spcPct val="100000"/>
              </a:lnSpc>
              <a:spcBef>
                <a:spcPts val="0"/>
              </a:spcBef>
              <a:spcAft>
                <a:spcPts val="0"/>
              </a:spcAft>
              <a:buClr>
                <a:srgbClr val="000000"/>
              </a:buClr>
              <a:buSzPts val="4500"/>
              <a:buFont typeface="Google Sans Text"/>
              <a:buNone/>
              <a:defRPr b="1" i="0" sz="4500" u="none" cap="none" strike="noStrike">
                <a:solidFill>
                  <a:srgbClr val="000000"/>
                </a:solidFill>
                <a:latin typeface="Google Sans Text"/>
                <a:ea typeface="Google Sans Text"/>
                <a:cs typeface="Google Sans Text"/>
                <a:sym typeface="Google Sans Text"/>
              </a:defRPr>
            </a:lvl8pPr>
            <a:lvl9pPr lvl="8" marR="0" rtl="0" algn="ctr">
              <a:lnSpc>
                <a:spcPct val="100000"/>
              </a:lnSpc>
              <a:spcBef>
                <a:spcPts val="0"/>
              </a:spcBef>
              <a:spcAft>
                <a:spcPts val="0"/>
              </a:spcAft>
              <a:buClr>
                <a:srgbClr val="000000"/>
              </a:buClr>
              <a:buSzPts val="4500"/>
              <a:buFont typeface="Google Sans Text"/>
              <a:buNone/>
              <a:defRPr b="1" i="0" sz="4500" u="none" cap="none" strike="noStrike">
                <a:solidFill>
                  <a:srgbClr val="000000"/>
                </a:solidFill>
                <a:latin typeface="Google Sans Text"/>
                <a:ea typeface="Google Sans Text"/>
                <a:cs typeface="Google Sans Text"/>
                <a:sym typeface="Google Sans Text"/>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1">
  <p:cSld name="TITLE_2_3_1_2">
    <p:spTree>
      <p:nvGrpSpPr>
        <p:cNvPr id="478" name="Shape 478"/>
        <p:cNvGrpSpPr/>
        <p:nvPr/>
      </p:nvGrpSpPr>
      <p:grpSpPr>
        <a:xfrm>
          <a:off x="0" y="0"/>
          <a:ext cx="0" cy="0"/>
          <a:chOff x="0" y="0"/>
          <a:chExt cx="0" cy="0"/>
        </a:xfrm>
      </p:grpSpPr>
      <p:sp>
        <p:nvSpPr>
          <p:cNvPr id="479" name="Google Shape;479;p128"/>
          <p:cNvSpPr txBox="1"/>
          <p:nvPr>
            <p:ph type="title"/>
          </p:nvPr>
        </p:nvSpPr>
        <p:spPr>
          <a:xfrm>
            <a:off x="344500" y="277225"/>
            <a:ext cx="6600600" cy="414300"/>
          </a:xfrm>
          <a:prstGeom prst="rect">
            <a:avLst/>
          </a:prstGeom>
          <a:noFill/>
          <a:ln>
            <a:noFill/>
          </a:ln>
        </p:spPr>
        <p:txBody>
          <a:bodyPr anchorCtr="0" anchor="ctr" bIns="91425" lIns="0" spcFirstLastPara="1" rIns="0" wrap="square" tIns="91425">
            <a:noAutofit/>
          </a:bodyPr>
          <a:lstStyle>
            <a:lvl1pPr lvl="0" marR="0" rtl="0" algn="l">
              <a:lnSpc>
                <a:spcPct val="90000"/>
              </a:lnSpc>
              <a:spcBef>
                <a:spcPts val="0"/>
              </a:spcBef>
              <a:spcAft>
                <a:spcPts val="0"/>
              </a:spcAft>
              <a:buClr>
                <a:schemeClr val="dk1"/>
              </a:buClr>
              <a:buSzPts val="2000"/>
              <a:buFont typeface="Google Sans Text"/>
              <a:buNone/>
              <a:defRPr i="0" sz="2000" u="none" cap="none" strike="noStrike">
                <a:solidFill>
                  <a:schemeClr val="dk1"/>
                </a:solidFill>
                <a:latin typeface="Google Sans Text"/>
                <a:ea typeface="Google Sans Text"/>
                <a:cs typeface="Google Sans Text"/>
                <a:sym typeface="Google Sans Text"/>
              </a:defRPr>
            </a:lvl1pPr>
            <a:lvl2pPr lvl="1"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2pPr>
            <a:lvl3pPr lvl="2"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3pPr>
            <a:lvl4pPr lvl="3"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4pPr>
            <a:lvl5pPr lvl="4"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5pPr>
            <a:lvl6pPr lvl="5"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6pPr>
            <a:lvl7pPr lvl="6"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7pPr>
            <a:lvl8pPr lvl="7"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8pPr>
            <a:lvl9pPr lvl="8"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9pPr>
          </a:lstStyle>
          <a:p/>
        </p:txBody>
      </p:sp>
      <p:sp>
        <p:nvSpPr>
          <p:cNvPr id="480" name="Google Shape;480;p128"/>
          <p:cNvSpPr txBox="1"/>
          <p:nvPr>
            <p:ph idx="1" type="subTitle"/>
          </p:nvPr>
        </p:nvSpPr>
        <p:spPr>
          <a:xfrm>
            <a:off x="6398950" y="295675"/>
            <a:ext cx="2425200" cy="3774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669DF6"/>
              </a:buClr>
              <a:buSzPts val="1800"/>
              <a:buFont typeface="Google Sans Text"/>
              <a:buNone/>
              <a:defRPr sz="1800">
                <a:solidFill>
                  <a:srgbClr val="669DF6"/>
                </a:solidFill>
                <a:latin typeface="Google Sans Text"/>
                <a:ea typeface="Google Sans Text"/>
                <a:cs typeface="Google Sans Text"/>
                <a:sym typeface="Google Sans Text"/>
              </a:defRPr>
            </a:lvl1pPr>
            <a:lvl2pPr lvl="1" rtl="0" algn="r">
              <a:spcBef>
                <a:spcPts val="2200"/>
              </a:spcBef>
              <a:spcAft>
                <a:spcPts val="0"/>
              </a:spcAft>
              <a:buSzPts val="900"/>
              <a:buNone/>
              <a:defRPr/>
            </a:lvl2pPr>
            <a:lvl3pPr lvl="2" rtl="0" algn="r">
              <a:spcBef>
                <a:spcPts val="2200"/>
              </a:spcBef>
              <a:spcAft>
                <a:spcPts val="0"/>
              </a:spcAft>
              <a:buSzPts val="900"/>
              <a:buNone/>
              <a:defRPr/>
            </a:lvl3pPr>
            <a:lvl4pPr lvl="3" rtl="0" algn="r">
              <a:spcBef>
                <a:spcPts val="2200"/>
              </a:spcBef>
              <a:spcAft>
                <a:spcPts val="0"/>
              </a:spcAft>
              <a:buSzPts val="900"/>
              <a:buNone/>
              <a:defRPr/>
            </a:lvl4pPr>
            <a:lvl5pPr lvl="4" rtl="0" algn="r">
              <a:spcBef>
                <a:spcPts val="2200"/>
              </a:spcBef>
              <a:spcAft>
                <a:spcPts val="0"/>
              </a:spcAft>
              <a:buSzPts val="900"/>
              <a:buNone/>
              <a:defRPr/>
            </a:lvl5pPr>
            <a:lvl6pPr lvl="5" rtl="0" algn="r">
              <a:spcBef>
                <a:spcPts val="2200"/>
              </a:spcBef>
              <a:spcAft>
                <a:spcPts val="0"/>
              </a:spcAft>
              <a:buSzPts val="900"/>
              <a:buNone/>
              <a:defRPr/>
            </a:lvl6pPr>
            <a:lvl7pPr lvl="6" rtl="0" algn="r">
              <a:spcBef>
                <a:spcPts val="2200"/>
              </a:spcBef>
              <a:spcAft>
                <a:spcPts val="0"/>
              </a:spcAft>
              <a:buSzPts val="900"/>
              <a:buNone/>
              <a:defRPr/>
            </a:lvl7pPr>
            <a:lvl8pPr lvl="7" rtl="0" algn="r">
              <a:spcBef>
                <a:spcPts val="2200"/>
              </a:spcBef>
              <a:spcAft>
                <a:spcPts val="0"/>
              </a:spcAft>
              <a:buSzPts val="900"/>
              <a:buNone/>
              <a:defRPr/>
            </a:lvl8pPr>
            <a:lvl9pPr lvl="8" rtl="0" algn="r">
              <a:spcBef>
                <a:spcPts val="2200"/>
              </a:spcBef>
              <a:spcAft>
                <a:spcPts val="0"/>
              </a:spcAft>
              <a:buSzPts val="900"/>
              <a:buNone/>
              <a:defRPr/>
            </a:lvl9pPr>
          </a:lstStyle>
          <a:p/>
        </p:txBody>
      </p:sp>
      <p:sp>
        <p:nvSpPr>
          <p:cNvPr id="481" name="Google Shape;481;p128"/>
          <p:cNvSpPr txBox="1"/>
          <p:nvPr>
            <p:ph idx="2" type="body"/>
          </p:nvPr>
        </p:nvSpPr>
        <p:spPr>
          <a:xfrm>
            <a:off x="344500" y="2288475"/>
            <a:ext cx="2425200" cy="2481000"/>
          </a:xfrm>
          <a:prstGeom prst="rect">
            <a:avLst/>
          </a:prstGeom>
        </p:spPr>
        <p:txBody>
          <a:bodyPr anchorCtr="0" anchor="t" bIns="91425" lIns="91425" spcFirstLastPara="1" rIns="91425" wrap="square" tIns="91425">
            <a:noAutofit/>
          </a:bodyPr>
          <a:lstStyle>
            <a:lvl1pPr indent="-317500" lvl="0" marL="457200" rtl="0">
              <a:lnSpc>
                <a:spcPct val="133000"/>
              </a:lnSpc>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1pPr>
            <a:lvl2pPr indent="-317500" lvl="1" marL="914400" rtl="0">
              <a:lnSpc>
                <a:spcPct val="133000"/>
              </a:lnSpc>
              <a:spcBef>
                <a:spcPts val="40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2pPr>
            <a:lvl3pPr indent="-317500" lvl="2" marL="1371600" rtl="0">
              <a:spcBef>
                <a:spcPts val="40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3pPr>
            <a:lvl4pPr indent="-317500" lvl="3" marL="18288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4pPr>
            <a:lvl5pPr indent="-317500" lvl="4" marL="22860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5pPr>
            <a:lvl6pPr indent="-317500" lvl="5" marL="27432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6pPr>
            <a:lvl7pPr indent="-317500" lvl="6" marL="32004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7pPr>
            <a:lvl8pPr indent="-317500" lvl="7" marL="36576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8pPr>
            <a:lvl9pPr indent="-317500" lvl="8" marL="41148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9pPr>
          </a:lstStyle>
          <a:p/>
        </p:txBody>
      </p:sp>
      <p:sp>
        <p:nvSpPr>
          <p:cNvPr id="482" name="Google Shape;482;p128"/>
          <p:cNvSpPr txBox="1"/>
          <p:nvPr/>
        </p:nvSpPr>
        <p:spPr>
          <a:xfrm>
            <a:off x="344500" y="2069375"/>
            <a:ext cx="2425200" cy="158100"/>
          </a:xfrm>
          <a:prstGeom prst="rect">
            <a:avLst/>
          </a:prstGeom>
          <a:solidFill>
            <a:srgbClr val="D2E3FC"/>
          </a:solidFill>
          <a:ln>
            <a:noFill/>
          </a:ln>
        </p:spPr>
        <p:txBody>
          <a:bodyPr anchorCtr="0" anchor="b" bIns="91425" lIns="137150" spcFirstLastPara="1" rIns="137150" wrap="square" tIns="91425">
            <a:noAutofit/>
          </a:bodyPr>
          <a:lstStyle/>
          <a:p>
            <a:pPr indent="0" lvl="0" marL="0" rtl="0" algn="l">
              <a:spcBef>
                <a:spcPts val="0"/>
              </a:spcBef>
              <a:spcAft>
                <a:spcPts val="0"/>
              </a:spcAft>
              <a:buNone/>
            </a:pPr>
            <a:r>
              <a:rPr b="1" lang="en">
                <a:latin typeface="Google Sans Text"/>
                <a:ea typeface="Google Sans Text"/>
                <a:cs typeface="Google Sans Text"/>
                <a:sym typeface="Google Sans Text"/>
              </a:rPr>
              <a:t>What got done</a:t>
            </a:r>
            <a:endParaRPr b="1">
              <a:latin typeface="Google Sans Text"/>
              <a:ea typeface="Google Sans Text"/>
              <a:cs typeface="Google Sans Text"/>
              <a:sym typeface="Google Sans Text"/>
            </a:endParaRPr>
          </a:p>
        </p:txBody>
      </p:sp>
      <p:sp>
        <p:nvSpPr>
          <p:cNvPr id="483" name="Google Shape;483;p128"/>
          <p:cNvSpPr txBox="1"/>
          <p:nvPr>
            <p:ph idx="3" type="body"/>
          </p:nvPr>
        </p:nvSpPr>
        <p:spPr>
          <a:xfrm>
            <a:off x="3190600" y="2288475"/>
            <a:ext cx="2425200" cy="2481000"/>
          </a:xfrm>
          <a:prstGeom prst="rect">
            <a:avLst/>
          </a:prstGeom>
        </p:spPr>
        <p:txBody>
          <a:bodyPr anchorCtr="0" anchor="t" bIns="91425" lIns="91425" spcFirstLastPara="1" rIns="91425" wrap="square" tIns="91425">
            <a:noAutofit/>
          </a:bodyPr>
          <a:lstStyle>
            <a:lvl1pPr indent="-317500" lvl="0" marL="457200" rtl="0">
              <a:lnSpc>
                <a:spcPct val="133000"/>
              </a:lnSpc>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1pPr>
            <a:lvl2pPr indent="-317500" lvl="1" marL="914400" rtl="0">
              <a:lnSpc>
                <a:spcPct val="133000"/>
              </a:lnSpc>
              <a:spcBef>
                <a:spcPts val="40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2pPr>
            <a:lvl3pPr indent="-317500" lvl="2" marL="1371600" rtl="0">
              <a:spcBef>
                <a:spcPts val="40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3pPr>
            <a:lvl4pPr indent="-317500" lvl="3" marL="18288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4pPr>
            <a:lvl5pPr indent="-317500" lvl="4" marL="22860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5pPr>
            <a:lvl6pPr indent="-317500" lvl="5" marL="27432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6pPr>
            <a:lvl7pPr indent="-317500" lvl="6" marL="32004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7pPr>
            <a:lvl8pPr indent="-317500" lvl="7" marL="36576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8pPr>
            <a:lvl9pPr indent="-317500" lvl="8" marL="41148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9pPr>
          </a:lstStyle>
          <a:p/>
        </p:txBody>
      </p:sp>
      <p:sp>
        <p:nvSpPr>
          <p:cNvPr id="484" name="Google Shape;484;p128"/>
          <p:cNvSpPr txBox="1"/>
          <p:nvPr>
            <p:ph idx="4" type="body"/>
          </p:nvPr>
        </p:nvSpPr>
        <p:spPr>
          <a:xfrm>
            <a:off x="6103850" y="2288475"/>
            <a:ext cx="2425200" cy="2481000"/>
          </a:xfrm>
          <a:prstGeom prst="rect">
            <a:avLst/>
          </a:prstGeom>
        </p:spPr>
        <p:txBody>
          <a:bodyPr anchorCtr="0" anchor="t" bIns="91425" lIns="91425" spcFirstLastPara="1" rIns="91425" wrap="square" tIns="91425">
            <a:noAutofit/>
          </a:bodyPr>
          <a:lstStyle>
            <a:lvl1pPr indent="-317500" lvl="0" marL="457200" rtl="0">
              <a:lnSpc>
                <a:spcPct val="133000"/>
              </a:lnSpc>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1pPr>
            <a:lvl2pPr indent="-317500" lvl="1" marL="914400" rtl="0">
              <a:lnSpc>
                <a:spcPct val="133000"/>
              </a:lnSpc>
              <a:spcBef>
                <a:spcPts val="40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2pPr>
            <a:lvl3pPr indent="-317500" lvl="2" marL="1371600" rtl="0">
              <a:spcBef>
                <a:spcPts val="40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3pPr>
            <a:lvl4pPr indent="-317500" lvl="3" marL="18288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4pPr>
            <a:lvl5pPr indent="-317500" lvl="4" marL="22860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5pPr>
            <a:lvl6pPr indent="-317500" lvl="5" marL="27432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6pPr>
            <a:lvl7pPr indent="-317500" lvl="6" marL="32004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7pPr>
            <a:lvl8pPr indent="-317500" lvl="7" marL="36576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8pPr>
            <a:lvl9pPr indent="-317500" lvl="8" marL="4114800" rtl="0">
              <a:spcBef>
                <a:spcPts val="0"/>
              </a:spcBef>
              <a:spcAft>
                <a:spcPts val="0"/>
              </a:spcAft>
              <a:buClr>
                <a:schemeClr val="lt1"/>
              </a:buClr>
              <a:buSzPts val="1400"/>
              <a:buFont typeface="Google Sans Text"/>
              <a:buChar char="■"/>
              <a:defRPr sz="1400">
                <a:solidFill>
                  <a:schemeClr val="lt1"/>
                </a:solidFill>
                <a:latin typeface="Google Sans Text"/>
                <a:ea typeface="Google Sans Text"/>
                <a:cs typeface="Google Sans Text"/>
                <a:sym typeface="Google Sans Text"/>
              </a:defRPr>
            </a:lvl9pPr>
          </a:lstStyle>
          <a:p/>
        </p:txBody>
      </p:sp>
      <p:sp>
        <p:nvSpPr>
          <p:cNvPr id="485" name="Google Shape;485;p128"/>
          <p:cNvSpPr txBox="1"/>
          <p:nvPr/>
        </p:nvSpPr>
        <p:spPr>
          <a:xfrm>
            <a:off x="3190600" y="2069226"/>
            <a:ext cx="2425200" cy="158100"/>
          </a:xfrm>
          <a:prstGeom prst="rect">
            <a:avLst/>
          </a:prstGeom>
          <a:solidFill>
            <a:srgbClr val="FAD2CF"/>
          </a:solidFill>
          <a:ln>
            <a:noFill/>
          </a:ln>
        </p:spPr>
        <p:txBody>
          <a:bodyPr anchorCtr="0" anchor="b" bIns="91425" lIns="137150" spcFirstLastPara="1" rIns="137150" wrap="square" tIns="91425">
            <a:noAutofit/>
          </a:bodyPr>
          <a:lstStyle/>
          <a:p>
            <a:pPr indent="0" lvl="0" marL="0" rtl="0" algn="l">
              <a:spcBef>
                <a:spcPts val="0"/>
              </a:spcBef>
              <a:spcAft>
                <a:spcPts val="0"/>
              </a:spcAft>
              <a:buNone/>
            </a:pPr>
            <a:r>
              <a:rPr b="1" lang="en">
                <a:latin typeface="Google Sans Text"/>
                <a:ea typeface="Google Sans Text"/>
                <a:cs typeface="Google Sans Text"/>
                <a:sym typeface="Google Sans Text"/>
              </a:rPr>
              <a:t>What was supposed to get done but wasn’t</a:t>
            </a:r>
            <a:endParaRPr b="1">
              <a:latin typeface="Google Sans Text"/>
              <a:ea typeface="Google Sans Text"/>
              <a:cs typeface="Google Sans Text"/>
              <a:sym typeface="Google Sans Text"/>
            </a:endParaRPr>
          </a:p>
        </p:txBody>
      </p:sp>
      <p:sp>
        <p:nvSpPr>
          <p:cNvPr id="486" name="Google Shape;486;p128"/>
          <p:cNvSpPr txBox="1"/>
          <p:nvPr/>
        </p:nvSpPr>
        <p:spPr>
          <a:xfrm>
            <a:off x="6103850" y="2069525"/>
            <a:ext cx="2425200" cy="158100"/>
          </a:xfrm>
          <a:prstGeom prst="rect">
            <a:avLst/>
          </a:prstGeom>
          <a:solidFill>
            <a:srgbClr val="CEEAD6"/>
          </a:solidFill>
          <a:ln>
            <a:noFill/>
          </a:ln>
        </p:spPr>
        <p:txBody>
          <a:bodyPr anchorCtr="0" anchor="b" bIns="91425" lIns="137150" spcFirstLastPara="1" rIns="137150" wrap="square" tIns="91425">
            <a:noAutofit/>
          </a:bodyPr>
          <a:lstStyle/>
          <a:p>
            <a:pPr indent="0" lvl="0" marL="0" rtl="0" algn="l">
              <a:spcBef>
                <a:spcPts val="0"/>
              </a:spcBef>
              <a:spcAft>
                <a:spcPts val="0"/>
              </a:spcAft>
              <a:buNone/>
            </a:pPr>
            <a:r>
              <a:rPr b="1" lang="en">
                <a:latin typeface="Google Sans Text"/>
                <a:ea typeface="Google Sans Text"/>
                <a:cs typeface="Google Sans Text"/>
                <a:sym typeface="Google Sans Text"/>
              </a:rPr>
              <a:t>What’s planned for </a:t>
            </a:r>
            <a:br>
              <a:rPr b="1" lang="en">
                <a:latin typeface="Google Sans Text"/>
                <a:ea typeface="Google Sans Text"/>
                <a:cs typeface="Google Sans Text"/>
                <a:sym typeface="Google Sans Text"/>
              </a:rPr>
            </a:br>
            <a:r>
              <a:rPr b="1" lang="en">
                <a:latin typeface="Google Sans Text"/>
                <a:ea typeface="Google Sans Text"/>
                <a:cs typeface="Google Sans Text"/>
                <a:sym typeface="Google Sans Text"/>
              </a:rPr>
              <a:t>this week</a:t>
            </a:r>
            <a:endParaRPr b="1">
              <a:latin typeface="Google Sans Text"/>
              <a:ea typeface="Google Sans Text"/>
              <a:cs typeface="Google Sans Text"/>
              <a:sym typeface="Google Sans Text"/>
            </a:endParaRPr>
          </a:p>
        </p:txBody>
      </p:sp>
      <p:cxnSp>
        <p:nvCxnSpPr>
          <p:cNvPr id="487" name="Google Shape;487;p128"/>
          <p:cNvCxnSpPr/>
          <p:nvPr/>
        </p:nvCxnSpPr>
        <p:spPr>
          <a:xfrm>
            <a:off x="2946175" y="2069525"/>
            <a:ext cx="0" cy="2834700"/>
          </a:xfrm>
          <a:prstGeom prst="straightConnector1">
            <a:avLst/>
          </a:prstGeom>
          <a:noFill/>
          <a:ln cap="flat" cmpd="sng" w="9525">
            <a:solidFill>
              <a:schemeClr val="dk2"/>
            </a:solidFill>
            <a:prstDash val="solid"/>
            <a:round/>
            <a:headEnd len="med" w="med" type="none"/>
            <a:tailEnd len="med" w="med" type="none"/>
          </a:ln>
        </p:spPr>
      </p:cxnSp>
      <p:cxnSp>
        <p:nvCxnSpPr>
          <p:cNvPr id="488" name="Google Shape;488;p128"/>
          <p:cNvCxnSpPr/>
          <p:nvPr/>
        </p:nvCxnSpPr>
        <p:spPr>
          <a:xfrm>
            <a:off x="5875175" y="2069525"/>
            <a:ext cx="0" cy="2834700"/>
          </a:xfrm>
          <a:prstGeom prst="straightConnector1">
            <a:avLst/>
          </a:prstGeom>
          <a:noFill/>
          <a:ln cap="flat" cmpd="sng" w="9525">
            <a:solidFill>
              <a:schemeClr val="dk2"/>
            </a:solidFill>
            <a:prstDash val="solid"/>
            <a:round/>
            <a:headEnd len="med" w="med" type="none"/>
            <a:tailEnd len="med" w="med" type="none"/>
          </a:ln>
        </p:spPr>
      </p:cxnSp>
      <p:sp>
        <p:nvSpPr>
          <p:cNvPr id="489" name="Google Shape;489;p128"/>
          <p:cNvSpPr txBox="1"/>
          <p:nvPr/>
        </p:nvSpPr>
        <p:spPr>
          <a:xfrm>
            <a:off x="344500" y="1154425"/>
            <a:ext cx="943200" cy="369300"/>
          </a:xfrm>
          <a:prstGeom prst="rect">
            <a:avLst/>
          </a:prstGeom>
          <a:noFill/>
          <a:ln>
            <a:noFill/>
          </a:ln>
        </p:spPr>
        <p:txBody>
          <a:bodyPr anchorCtr="0" anchor="t" bIns="91425" lIns="91425" spcFirstLastPara="1" rIns="0" wrap="square" tIns="91425">
            <a:spAutoFit/>
          </a:bodyPr>
          <a:lstStyle/>
          <a:p>
            <a:pPr indent="0" lvl="0" marL="0" rtl="0" algn="l">
              <a:spcBef>
                <a:spcPts val="0"/>
              </a:spcBef>
              <a:spcAft>
                <a:spcPts val="0"/>
              </a:spcAft>
              <a:buNone/>
            </a:pPr>
            <a:r>
              <a:rPr lang="en" sz="1200">
                <a:solidFill>
                  <a:schemeClr val="lt1"/>
                </a:solidFill>
                <a:latin typeface="Google Sans Text Medium"/>
                <a:ea typeface="Google Sans Text Medium"/>
                <a:cs typeface="Google Sans Text Medium"/>
                <a:sym typeface="Google Sans Text Medium"/>
              </a:rPr>
              <a:t>SPEAKER:</a:t>
            </a:r>
            <a:endParaRPr sz="1200">
              <a:solidFill>
                <a:schemeClr val="lt1"/>
              </a:solidFill>
              <a:latin typeface="Google Sans Text Medium"/>
              <a:ea typeface="Google Sans Text Medium"/>
              <a:cs typeface="Google Sans Text Medium"/>
              <a:sym typeface="Google Sans Text Medium"/>
            </a:endParaRPr>
          </a:p>
        </p:txBody>
      </p:sp>
      <p:sp>
        <p:nvSpPr>
          <p:cNvPr id="490" name="Google Shape;490;p128"/>
          <p:cNvSpPr txBox="1"/>
          <p:nvPr>
            <p:ph idx="5" type="subTitle"/>
          </p:nvPr>
        </p:nvSpPr>
        <p:spPr>
          <a:xfrm>
            <a:off x="1176975" y="1188775"/>
            <a:ext cx="3058200" cy="300600"/>
          </a:xfrm>
          <a:prstGeom prst="rect">
            <a:avLst/>
          </a:prstGeom>
          <a:solidFill>
            <a:srgbClr val="EFEFEF"/>
          </a:solidFill>
        </p:spPr>
        <p:txBody>
          <a:bodyPr anchorCtr="0" anchor="ctr" bIns="91425" lIns="91425" spcFirstLastPara="1" rIns="137150" wrap="square" tIns="91425">
            <a:noAutofit/>
          </a:bodyPr>
          <a:lstStyle>
            <a:lvl1pPr lvl="0"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1pPr>
            <a:lvl2pPr lvl="1"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2pPr>
            <a:lvl3pPr lvl="2"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3pPr>
            <a:lvl4pPr lvl="3"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4pPr>
            <a:lvl5pPr lvl="4"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5pPr>
            <a:lvl6pPr lvl="5"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6pPr>
            <a:lvl7pPr lvl="6"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7pPr>
            <a:lvl8pPr lvl="7"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8pPr>
            <a:lvl9pPr lvl="8"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9pPr>
          </a:lstStyle>
          <a:p/>
        </p:txBody>
      </p:sp>
      <p:sp>
        <p:nvSpPr>
          <p:cNvPr id="491" name="Google Shape;491;p128"/>
          <p:cNvSpPr txBox="1"/>
          <p:nvPr>
            <p:ph idx="6" type="subTitle"/>
          </p:nvPr>
        </p:nvSpPr>
        <p:spPr>
          <a:xfrm>
            <a:off x="344500" y="610350"/>
            <a:ext cx="6600600" cy="300600"/>
          </a:xfrm>
          <a:prstGeom prst="rect">
            <a:avLst/>
          </a:prstGeom>
        </p:spPr>
        <p:txBody>
          <a:bodyPr anchorCtr="0" anchor="t" bIns="91425" lIns="0" spcFirstLastPara="1" rIns="0" wrap="square" tIns="91425">
            <a:noAutofit/>
          </a:bodyPr>
          <a:lstStyle>
            <a:lvl1pPr lvl="0" rtl="0">
              <a:spcBef>
                <a:spcPts val="0"/>
              </a:spcBef>
              <a:spcAft>
                <a:spcPts val="0"/>
              </a:spcAft>
              <a:buSzPts val="1400"/>
              <a:buFont typeface="Google Sans Text"/>
              <a:buNone/>
              <a:defRPr sz="1400">
                <a:latin typeface="Google Sans Text"/>
                <a:ea typeface="Google Sans Text"/>
                <a:cs typeface="Google Sans Text"/>
                <a:sym typeface="Google Sans Text"/>
              </a:defRPr>
            </a:lvl1pPr>
            <a:lvl2pPr lvl="1" rtl="0">
              <a:spcBef>
                <a:spcPts val="2200"/>
              </a:spcBef>
              <a:spcAft>
                <a:spcPts val="0"/>
              </a:spcAft>
              <a:buSzPts val="900"/>
              <a:buNone/>
              <a:defRPr/>
            </a:lvl2pPr>
            <a:lvl3pPr lvl="2" rtl="0">
              <a:spcBef>
                <a:spcPts val="2200"/>
              </a:spcBef>
              <a:spcAft>
                <a:spcPts val="0"/>
              </a:spcAft>
              <a:buSzPts val="900"/>
              <a:buNone/>
              <a:defRPr/>
            </a:lvl3pPr>
            <a:lvl4pPr lvl="3" rtl="0">
              <a:spcBef>
                <a:spcPts val="2200"/>
              </a:spcBef>
              <a:spcAft>
                <a:spcPts val="0"/>
              </a:spcAft>
              <a:buSzPts val="900"/>
              <a:buNone/>
              <a:defRPr/>
            </a:lvl4pPr>
            <a:lvl5pPr lvl="4" rtl="0">
              <a:spcBef>
                <a:spcPts val="2200"/>
              </a:spcBef>
              <a:spcAft>
                <a:spcPts val="0"/>
              </a:spcAft>
              <a:buSzPts val="900"/>
              <a:buNone/>
              <a:defRPr/>
            </a:lvl5pPr>
            <a:lvl6pPr lvl="5" rtl="0">
              <a:spcBef>
                <a:spcPts val="2200"/>
              </a:spcBef>
              <a:spcAft>
                <a:spcPts val="0"/>
              </a:spcAft>
              <a:buSzPts val="900"/>
              <a:buNone/>
              <a:defRPr/>
            </a:lvl6pPr>
            <a:lvl7pPr lvl="6" rtl="0">
              <a:spcBef>
                <a:spcPts val="2200"/>
              </a:spcBef>
              <a:spcAft>
                <a:spcPts val="0"/>
              </a:spcAft>
              <a:buSzPts val="900"/>
              <a:buNone/>
              <a:defRPr/>
            </a:lvl7pPr>
            <a:lvl8pPr lvl="7" rtl="0">
              <a:spcBef>
                <a:spcPts val="2200"/>
              </a:spcBef>
              <a:spcAft>
                <a:spcPts val="0"/>
              </a:spcAft>
              <a:buSzPts val="900"/>
              <a:buNone/>
              <a:defRPr/>
            </a:lvl8pPr>
            <a:lvl9pPr lvl="8" rtl="0">
              <a:spcBef>
                <a:spcPts val="2200"/>
              </a:spcBef>
              <a:spcAft>
                <a:spcPts val="0"/>
              </a:spcAft>
              <a:buSzPts val="900"/>
              <a:buNone/>
              <a:defRPr/>
            </a:lvl9pPr>
          </a:lstStyle>
          <a:p/>
        </p:txBody>
      </p:sp>
    </p:spTree>
  </p:cSld>
  <p:clrMapOvr>
    <a:masterClrMapping/>
  </p:clrMapOvr>
  <p:extLst>
    <p:ext uri="{DCECCB84-F9BA-43D5-87BE-67443E8EF086}">
      <p15:sldGuideLst>
        <p15:guide id="1" pos="288">
          <p15:clr>
            <a:srgbClr val="FA7B17"/>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1 1">
  <p:cSld name="TITLE_2_3_1_2_1">
    <p:spTree>
      <p:nvGrpSpPr>
        <p:cNvPr id="492" name="Shape 492"/>
        <p:cNvGrpSpPr/>
        <p:nvPr/>
      </p:nvGrpSpPr>
      <p:grpSpPr>
        <a:xfrm>
          <a:off x="0" y="0"/>
          <a:ext cx="0" cy="0"/>
          <a:chOff x="0" y="0"/>
          <a:chExt cx="0" cy="0"/>
        </a:xfrm>
      </p:grpSpPr>
      <p:sp>
        <p:nvSpPr>
          <p:cNvPr id="493" name="Google Shape;493;p129"/>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494" name="Google Shape;494;p129"/>
          <p:cNvSpPr txBox="1"/>
          <p:nvPr>
            <p:ph type="title"/>
          </p:nvPr>
        </p:nvSpPr>
        <p:spPr>
          <a:xfrm>
            <a:off x="344500" y="277225"/>
            <a:ext cx="6054600" cy="4143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2000"/>
              <a:buFont typeface="Google Sans Text"/>
              <a:buNone/>
              <a:defRPr i="0" sz="2000" u="none" cap="none" strike="noStrike">
                <a:solidFill>
                  <a:schemeClr val="dk1"/>
                </a:solidFill>
                <a:latin typeface="Google Sans Text"/>
                <a:ea typeface="Google Sans Text"/>
                <a:cs typeface="Google Sans Text"/>
                <a:sym typeface="Google Sans Text"/>
              </a:defRPr>
            </a:lvl1pPr>
            <a:lvl2pPr lvl="1"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2pPr>
            <a:lvl3pPr lvl="2"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3pPr>
            <a:lvl4pPr lvl="3"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4pPr>
            <a:lvl5pPr lvl="4"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5pPr>
            <a:lvl6pPr lvl="5"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6pPr>
            <a:lvl7pPr lvl="6"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7pPr>
            <a:lvl8pPr lvl="7"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8pPr>
            <a:lvl9pPr lvl="8"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9pPr>
          </a:lstStyle>
          <a:p/>
        </p:txBody>
      </p:sp>
      <p:sp>
        <p:nvSpPr>
          <p:cNvPr id="495" name="Google Shape;495;p129"/>
          <p:cNvSpPr txBox="1"/>
          <p:nvPr>
            <p:ph idx="1" type="subTitle"/>
          </p:nvPr>
        </p:nvSpPr>
        <p:spPr>
          <a:xfrm>
            <a:off x="6398950" y="295675"/>
            <a:ext cx="2425200" cy="3774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669DF6"/>
              </a:buClr>
              <a:buSzPts val="1800"/>
              <a:buFont typeface="Google Sans Text"/>
              <a:buNone/>
              <a:defRPr sz="1800">
                <a:solidFill>
                  <a:srgbClr val="669DF6"/>
                </a:solidFill>
                <a:latin typeface="Google Sans Text"/>
                <a:ea typeface="Google Sans Text"/>
                <a:cs typeface="Google Sans Text"/>
                <a:sym typeface="Google Sans Text"/>
              </a:defRPr>
            </a:lvl1pPr>
            <a:lvl2pPr lvl="1" rtl="0" algn="r">
              <a:spcBef>
                <a:spcPts val="2200"/>
              </a:spcBef>
              <a:spcAft>
                <a:spcPts val="0"/>
              </a:spcAft>
              <a:buSzPts val="900"/>
              <a:buNone/>
              <a:defRPr/>
            </a:lvl2pPr>
            <a:lvl3pPr lvl="2" rtl="0" algn="r">
              <a:spcBef>
                <a:spcPts val="2200"/>
              </a:spcBef>
              <a:spcAft>
                <a:spcPts val="0"/>
              </a:spcAft>
              <a:buSzPts val="900"/>
              <a:buNone/>
              <a:defRPr/>
            </a:lvl3pPr>
            <a:lvl4pPr lvl="3" rtl="0" algn="r">
              <a:spcBef>
                <a:spcPts val="2200"/>
              </a:spcBef>
              <a:spcAft>
                <a:spcPts val="0"/>
              </a:spcAft>
              <a:buSzPts val="900"/>
              <a:buNone/>
              <a:defRPr/>
            </a:lvl4pPr>
            <a:lvl5pPr lvl="4" rtl="0" algn="r">
              <a:spcBef>
                <a:spcPts val="2200"/>
              </a:spcBef>
              <a:spcAft>
                <a:spcPts val="0"/>
              </a:spcAft>
              <a:buSzPts val="900"/>
              <a:buNone/>
              <a:defRPr/>
            </a:lvl5pPr>
            <a:lvl6pPr lvl="5" rtl="0" algn="r">
              <a:spcBef>
                <a:spcPts val="2200"/>
              </a:spcBef>
              <a:spcAft>
                <a:spcPts val="0"/>
              </a:spcAft>
              <a:buSzPts val="900"/>
              <a:buNone/>
              <a:defRPr/>
            </a:lvl6pPr>
            <a:lvl7pPr lvl="6" rtl="0" algn="r">
              <a:spcBef>
                <a:spcPts val="2200"/>
              </a:spcBef>
              <a:spcAft>
                <a:spcPts val="0"/>
              </a:spcAft>
              <a:buSzPts val="900"/>
              <a:buNone/>
              <a:defRPr/>
            </a:lvl7pPr>
            <a:lvl8pPr lvl="7" rtl="0" algn="r">
              <a:spcBef>
                <a:spcPts val="2200"/>
              </a:spcBef>
              <a:spcAft>
                <a:spcPts val="0"/>
              </a:spcAft>
              <a:buSzPts val="900"/>
              <a:buNone/>
              <a:defRPr/>
            </a:lvl8pPr>
            <a:lvl9pPr lvl="8" rtl="0" algn="r">
              <a:spcBef>
                <a:spcPts val="2200"/>
              </a:spcBef>
              <a:spcAft>
                <a:spcPts val="0"/>
              </a:spcAft>
              <a:buSzPts val="900"/>
              <a:buNone/>
              <a:defRPr/>
            </a:lvl9pPr>
          </a:lstStyle>
          <a:p/>
        </p:txBody>
      </p:sp>
      <p:sp>
        <p:nvSpPr>
          <p:cNvPr id="496" name="Google Shape;496;p129"/>
          <p:cNvSpPr txBox="1"/>
          <p:nvPr>
            <p:ph idx="2" type="body"/>
          </p:nvPr>
        </p:nvSpPr>
        <p:spPr>
          <a:xfrm>
            <a:off x="355610" y="1513375"/>
            <a:ext cx="7797000" cy="3331800"/>
          </a:xfrm>
          <a:prstGeom prst="rect">
            <a:avLst/>
          </a:prstGeom>
        </p:spPr>
        <p:txBody>
          <a:bodyPr anchorCtr="0" anchor="t" bIns="91425" lIns="91425" spcFirstLastPara="1" rIns="91425" wrap="square" tIns="91425">
            <a:noAutofit/>
          </a:bodyPr>
          <a:lstStyle>
            <a:lvl1pPr indent="-342900" lvl="0" marL="457200" rtl="0">
              <a:lnSpc>
                <a:spcPct val="133000"/>
              </a:lnSpc>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1pPr>
            <a:lvl2pPr indent="-342900" lvl="1" marL="914400" rtl="0">
              <a:lnSpc>
                <a:spcPct val="133000"/>
              </a:lnSpc>
              <a:spcBef>
                <a:spcPts val="40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2pPr>
            <a:lvl3pPr indent="-342900" lvl="2" marL="1371600" rtl="0">
              <a:spcBef>
                <a:spcPts val="40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3pPr>
            <a:lvl4pPr indent="-342900" lvl="3" marL="18288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4pPr>
            <a:lvl5pPr indent="-342900" lvl="4" marL="22860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5pPr>
            <a:lvl6pPr indent="-342900" lvl="5" marL="27432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6pPr>
            <a:lvl7pPr indent="-342900" lvl="6" marL="32004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7pPr>
            <a:lvl8pPr indent="-342900" lvl="7" marL="36576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8pPr>
            <a:lvl9pPr indent="-342900" lvl="8" marL="41148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9pPr>
          </a:lstStyle>
          <a:p/>
        </p:txBody>
      </p:sp>
      <p:sp>
        <p:nvSpPr>
          <p:cNvPr id="497" name="Google Shape;497;p129"/>
          <p:cNvSpPr txBox="1"/>
          <p:nvPr>
            <p:ph idx="3" type="title"/>
          </p:nvPr>
        </p:nvSpPr>
        <p:spPr>
          <a:xfrm>
            <a:off x="355610" y="976125"/>
            <a:ext cx="7797000" cy="574800"/>
          </a:xfrm>
          <a:prstGeom prst="rect">
            <a:avLst/>
          </a:prstGeom>
        </p:spPr>
        <p:txBody>
          <a:bodyPr anchorCtr="0" anchor="t" bIns="91425" lIns="91425" spcFirstLastPara="1" rIns="91425" wrap="square" tIns="91425">
            <a:noAutofit/>
          </a:bodyPr>
          <a:lstStyle>
            <a:lvl1pPr lvl="0" rtl="0">
              <a:lnSpc>
                <a:spcPct val="111000"/>
              </a:lnSpc>
              <a:spcBef>
                <a:spcPts val="0"/>
              </a:spcBef>
              <a:spcAft>
                <a:spcPts val="0"/>
              </a:spcAft>
              <a:buClr>
                <a:schemeClr val="accent1"/>
              </a:buClr>
              <a:buSzPts val="2400"/>
              <a:buFont typeface="Google Sans Text Medium"/>
              <a:buNone/>
              <a:defRPr>
                <a:solidFill>
                  <a:schemeClr val="accent1"/>
                </a:solidFill>
                <a:latin typeface="Google Sans Text Medium"/>
                <a:ea typeface="Google Sans Text Medium"/>
                <a:cs typeface="Google Sans Text Medium"/>
                <a:sym typeface="Google Sans Text Medium"/>
              </a:defRPr>
            </a:lvl1pPr>
            <a:lvl2pPr lvl="1"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2pPr>
            <a:lvl3pPr lvl="2"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3pPr>
            <a:lvl4pPr lvl="3"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4pPr>
            <a:lvl5pPr lvl="4"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5pPr>
            <a:lvl6pPr lvl="5"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6pPr>
            <a:lvl7pPr lvl="6"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7pPr>
            <a:lvl8pPr lvl="7"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8pPr>
            <a:lvl9pPr lvl="8"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9pPr>
          </a:lstStyle>
          <a:p/>
        </p:txBody>
      </p:sp>
      <p:cxnSp>
        <p:nvCxnSpPr>
          <p:cNvPr id="498" name="Google Shape;498;p129"/>
          <p:cNvCxnSpPr/>
          <p:nvPr/>
        </p:nvCxnSpPr>
        <p:spPr>
          <a:xfrm>
            <a:off x="297376" y="765675"/>
            <a:ext cx="86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288">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1 1 2">
  <p:cSld name="TITLE_2_3_1_2_1_2">
    <p:spTree>
      <p:nvGrpSpPr>
        <p:cNvPr id="499" name="Shape 499"/>
        <p:cNvGrpSpPr/>
        <p:nvPr/>
      </p:nvGrpSpPr>
      <p:grpSpPr>
        <a:xfrm>
          <a:off x="0" y="0"/>
          <a:ext cx="0" cy="0"/>
          <a:chOff x="0" y="0"/>
          <a:chExt cx="0" cy="0"/>
        </a:xfrm>
      </p:grpSpPr>
      <p:sp>
        <p:nvSpPr>
          <p:cNvPr id="500" name="Google Shape;500;p130"/>
          <p:cNvSpPr txBox="1"/>
          <p:nvPr>
            <p:ph idx="1" type="body"/>
          </p:nvPr>
        </p:nvSpPr>
        <p:spPr>
          <a:xfrm>
            <a:off x="355600" y="929900"/>
            <a:ext cx="7797000" cy="3915300"/>
          </a:xfrm>
          <a:prstGeom prst="rect">
            <a:avLst/>
          </a:prstGeom>
        </p:spPr>
        <p:txBody>
          <a:bodyPr anchorCtr="0" anchor="t" bIns="91425" lIns="91425" spcFirstLastPara="1" rIns="91425" wrap="square" tIns="91425">
            <a:noAutofit/>
          </a:bodyPr>
          <a:lstStyle>
            <a:lvl1pPr indent="-342900" lvl="0" marL="457200" rtl="0">
              <a:lnSpc>
                <a:spcPct val="133000"/>
              </a:lnSpc>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1pPr>
            <a:lvl2pPr indent="-342900" lvl="1" marL="914400" rtl="0">
              <a:lnSpc>
                <a:spcPct val="133000"/>
              </a:lnSpc>
              <a:spcBef>
                <a:spcPts val="40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2pPr>
            <a:lvl3pPr indent="-342900" lvl="2" marL="1371600" rtl="0">
              <a:spcBef>
                <a:spcPts val="40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3pPr>
            <a:lvl4pPr indent="-342900" lvl="3" marL="18288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4pPr>
            <a:lvl5pPr indent="-342900" lvl="4" marL="22860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5pPr>
            <a:lvl6pPr indent="-342900" lvl="5" marL="27432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6pPr>
            <a:lvl7pPr indent="-342900" lvl="6" marL="32004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7pPr>
            <a:lvl8pPr indent="-342900" lvl="7" marL="36576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8pPr>
            <a:lvl9pPr indent="-342900" lvl="8" marL="4114800" rtl="0">
              <a:spcBef>
                <a:spcPts val="0"/>
              </a:spcBef>
              <a:spcAft>
                <a:spcPts val="0"/>
              </a:spcAft>
              <a:buClr>
                <a:schemeClr val="lt1"/>
              </a:buClr>
              <a:buSzPts val="1800"/>
              <a:buFont typeface="Google Sans Text Medium"/>
              <a:buChar char="■"/>
              <a:defRPr sz="1800">
                <a:solidFill>
                  <a:schemeClr val="lt1"/>
                </a:solidFill>
                <a:latin typeface="Google Sans Text Medium"/>
                <a:ea typeface="Google Sans Text Medium"/>
                <a:cs typeface="Google Sans Text Medium"/>
                <a:sym typeface="Google Sans Text Medium"/>
              </a:defRPr>
            </a:lvl9pPr>
          </a:lstStyle>
          <a:p/>
        </p:txBody>
      </p:sp>
      <p:sp>
        <p:nvSpPr>
          <p:cNvPr id="501" name="Google Shape;501;p130"/>
          <p:cNvSpPr txBox="1"/>
          <p:nvPr>
            <p:ph type="title"/>
          </p:nvPr>
        </p:nvSpPr>
        <p:spPr>
          <a:xfrm>
            <a:off x="355610" y="366525"/>
            <a:ext cx="7797000" cy="574800"/>
          </a:xfrm>
          <a:prstGeom prst="rect">
            <a:avLst/>
          </a:prstGeom>
        </p:spPr>
        <p:txBody>
          <a:bodyPr anchorCtr="0" anchor="t" bIns="91425" lIns="91425" spcFirstLastPara="1" rIns="91425" wrap="square" tIns="91425">
            <a:noAutofit/>
          </a:bodyPr>
          <a:lstStyle>
            <a:lvl1pPr lvl="0" rtl="0">
              <a:lnSpc>
                <a:spcPct val="111000"/>
              </a:lnSpc>
              <a:spcBef>
                <a:spcPts val="0"/>
              </a:spcBef>
              <a:spcAft>
                <a:spcPts val="0"/>
              </a:spcAft>
              <a:buClr>
                <a:schemeClr val="accent1"/>
              </a:buClr>
              <a:buSzPts val="2400"/>
              <a:buFont typeface="Google Sans Text Medium"/>
              <a:buNone/>
              <a:defRPr>
                <a:solidFill>
                  <a:schemeClr val="accent1"/>
                </a:solidFill>
                <a:latin typeface="Google Sans Text Medium"/>
                <a:ea typeface="Google Sans Text Medium"/>
                <a:cs typeface="Google Sans Text Medium"/>
                <a:sym typeface="Google Sans Text Medium"/>
              </a:defRPr>
            </a:lvl1pPr>
            <a:lvl2pPr lvl="1"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2pPr>
            <a:lvl3pPr lvl="2"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3pPr>
            <a:lvl4pPr lvl="3"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4pPr>
            <a:lvl5pPr lvl="4"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5pPr>
            <a:lvl6pPr lvl="5"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6pPr>
            <a:lvl7pPr lvl="6"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7pPr>
            <a:lvl8pPr lvl="7"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8pPr>
            <a:lvl9pPr lvl="8"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9pPr>
          </a:lstStyle>
          <a:p/>
        </p:txBody>
      </p:sp>
      <p:sp>
        <p:nvSpPr>
          <p:cNvPr id="502" name="Google Shape;502;p130"/>
          <p:cNvSpPr txBox="1"/>
          <p:nvPr/>
        </p:nvSpPr>
        <p:spPr>
          <a:xfrm>
            <a:off x="3727675" y="4446225"/>
            <a:ext cx="5173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9E9E9E"/>
                </a:solidFill>
                <a:latin typeface="Google Sans Medium"/>
                <a:ea typeface="Google Sans Medium"/>
                <a:cs typeface="Google Sans Medium"/>
                <a:sym typeface="Google Sans Medium"/>
              </a:rPr>
              <a:t>google_logo Fonts</a:t>
            </a:r>
            <a:endParaRPr>
              <a:solidFill>
                <a:srgbClr val="9E9E9E"/>
              </a:solidFill>
              <a:latin typeface="Google Sans Medium"/>
              <a:ea typeface="Google Sans Medium"/>
              <a:cs typeface="Google Sans Medium"/>
              <a:sym typeface="Google Sans Medium"/>
            </a:endParaRPr>
          </a:p>
        </p:txBody>
      </p:sp>
      <p:pic>
        <p:nvPicPr>
          <p:cNvPr id="503" name="Google Shape;503;p130"/>
          <p:cNvPicPr preferRelativeResize="0"/>
          <p:nvPr/>
        </p:nvPicPr>
        <p:blipFill>
          <a:blip r:embed="rId2">
            <a:alphaModFix/>
          </a:blip>
          <a:stretch>
            <a:fillRect/>
          </a:stretch>
        </p:blipFill>
        <p:spPr>
          <a:xfrm>
            <a:off x="7351975" y="4491338"/>
            <a:ext cx="309975" cy="309975"/>
          </a:xfrm>
          <a:prstGeom prst="rect">
            <a:avLst/>
          </a:prstGeom>
          <a:noFill/>
          <a:ln>
            <a:noFill/>
          </a:ln>
        </p:spPr>
      </p:pic>
    </p:spTree>
  </p:cSld>
  <p:clrMapOvr>
    <a:masterClrMapping/>
  </p:clrMapOvr>
  <p:extLst>
    <p:ext uri="{DCECCB84-F9BA-43D5-87BE-67443E8EF086}">
      <p15:sldGuideLst>
        <p15:guide id="1" pos="288">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1 1 1">
  <p:cSld name="TITLE_2_3_1_2_1_1">
    <p:spTree>
      <p:nvGrpSpPr>
        <p:cNvPr id="504" name="Shape 504"/>
        <p:cNvGrpSpPr/>
        <p:nvPr/>
      </p:nvGrpSpPr>
      <p:grpSpPr>
        <a:xfrm>
          <a:off x="0" y="0"/>
          <a:ext cx="0" cy="0"/>
          <a:chOff x="0" y="0"/>
          <a:chExt cx="0" cy="0"/>
        </a:xfrm>
      </p:grpSpPr>
      <p:sp>
        <p:nvSpPr>
          <p:cNvPr id="505" name="Google Shape;505;p131"/>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506" name="Google Shape;506;p131"/>
          <p:cNvSpPr txBox="1"/>
          <p:nvPr>
            <p:ph type="title"/>
          </p:nvPr>
        </p:nvSpPr>
        <p:spPr>
          <a:xfrm>
            <a:off x="344500" y="277225"/>
            <a:ext cx="6054600" cy="4143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2000"/>
              <a:buFont typeface="Google Sans Text"/>
              <a:buNone/>
              <a:defRPr i="0" sz="2000" u="none" cap="none" strike="noStrike">
                <a:solidFill>
                  <a:schemeClr val="dk1"/>
                </a:solidFill>
                <a:latin typeface="Google Sans Text"/>
                <a:ea typeface="Google Sans Text"/>
                <a:cs typeface="Google Sans Text"/>
                <a:sym typeface="Google Sans Text"/>
              </a:defRPr>
            </a:lvl1pPr>
            <a:lvl2pPr lvl="1"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2pPr>
            <a:lvl3pPr lvl="2"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3pPr>
            <a:lvl4pPr lvl="3"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4pPr>
            <a:lvl5pPr lvl="4"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5pPr>
            <a:lvl6pPr lvl="5"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6pPr>
            <a:lvl7pPr lvl="6"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7pPr>
            <a:lvl8pPr lvl="7"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8pPr>
            <a:lvl9pPr lvl="8"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9pPr>
          </a:lstStyle>
          <a:p/>
        </p:txBody>
      </p:sp>
      <p:sp>
        <p:nvSpPr>
          <p:cNvPr id="507" name="Google Shape;507;p131"/>
          <p:cNvSpPr txBox="1"/>
          <p:nvPr>
            <p:ph idx="1" type="subTitle"/>
          </p:nvPr>
        </p:nvSpPr>
        <p:spPr>
          <a:xfrm>
            <a:off x="6398950" y="295675"/>
            <a:ext cx="2425200" cy="3774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669DF6"/>
              </a:buClr>
              <a:buSzPts val="1800"/>
              <a:buFont typeface="Google Sans Text"/>
              <a:buNone/>
              <a:defRPr sz="1800">
                <a:solidFill>
                  <a:srgbClr val="669DF6"/>
                </a:solidFill>
                <a:latin typeface="Google Sans Text"/>
                <a:ea typeface="Google Sans Text"/>
                <a:cs typeface="Google Sans Text"/>
                <a:sym typeface="Google Sans Text"/>
              </a:defRPr>
            </a:lvl1pPr>
            <a:lvl2pPr lvl="1" rtl="0" algn="r">
              <a:spcBef>
                <a:spcPts val="2200"/>
              </a:spcBef>
              <a:spcAft>
                <a:spcPts val="0"/>
              </a:spcAft>
              <a:buSzPts val="900"/>
              <a:buNone/>
              <a:defRPr/>
            </a:lvl2pPr>
            <a:lvl3pPr lvl="2" rtl="0" algn="r">
              <a:spcBef>
                <a:spcPts val="2200"/>
              </a:spcBef>
              <a:spcAft>
                <a:spcPts val="0"/>
              </a:spcAft>
              <a:buSzPts val="900"/>
              <a:buNone/>
              <a:defRPr/>
            </a:lvl3pPr>
            <a:lvl4pPr lvl="3" rtl="0" algn="r">
              <a:spcBef>
                <a:spcPts val="2200"/>
              </a:spcBef>
              <a:spcAft>
                <a:spcPts val="0"/>
              </a:spcAft>
              <a:buSzPts val="900"/>
              <a:buNone/>
              <a:defRPr/>
            </a:lvl4pPr>
            <a:lvl5pPr lvl="4" rtl="0" algn="r">
              <a:spcBef>
                <a:spcPts val="2200"/>
              </a:spcBef>
              <a:spcAft>
                <a:spcPts val="0"/>
              </a:spcAft>
              <a:buSzPts val="900"/>
              <a:buNone/>
              <a:defRPr/>
            </a:lvl5pPr>
            <a:lvl6pPr lvl="5" rtl="0" algn="r">
              <a:spcBef>
                <a:spcPts val="2200"/>
              </a:spcBef>
              <a:spcAft>
                <a:spcPts val="0"/>
              </a:spcAft>
              <a:buSzPts val="900"/>
              <a:buNone/>
              <a:defRPr/>
            </a:lvl6pPr>
            <a:lvl7pPr lvl="6" rtl="0" algn="r">
              <a:spcBef>
                <a:spcPts val="2200"/>
              </a:spcBef>
              <a:spcAft>
                <a:spcPts val="0"/>
              </a:spcAft>
              <a:buSzPts val="900"/>
              <a:buNone/>
              <a:defRPr/>
            </a:lvl7pPr>
            <a:lvl8pPr lvl="7" rtl="0" algn="r">
              <a:spcBef>
                <a:spcPts val="2200"/>
              </a:spcBef>
              <a:spcAft>
                <a:spcPts val="0"/>
              </a:spcAft>
              <a:buSzPts val="900"/>
              <a:buNone/>
              <a:defRPr/>
            </a:lvl8pPr>
            <a:lvl9pPr lvl="8" rtl="0" algn="r">
              <a:spcBef>
                <a:spcPts val="2200"/>
              </a:spcBef>
              <a:spcAft>
                <a:spcPts val="0"/>
              </a:spcAft>
              <a:buSzPts val="900"/>
              <a:buNone/>
              <a:defRPr/>
            </a:lvl9pPr>
          </a:lstStyle>
          <a:p/>
        </p:txBody>
      </p:sp>
      <p:sp>
        <p:nvSpPr>
          <p:cNvPr id="508" name="Google Shape;508;p131"/>
          <p:cNvSpPr txBox="1"/>
          <p:nvPr>
            <p:ph idx="2" type="title"/>
          </p:nvPr>
        </p:nvSpPr>
        <p:spPr>
          <a:xfrm>
            <a:off x="355610" y="976125"/>
            <a:ext cx="7797000" cy="574800"/>
          </a:xfrm>
          <a:prstGeom prst="rect">
            <a:avLst/>
          </a:prstGeom>
        </p:spPr>
        <p:txBody>
          <a:bodyPr anchorCtr="0" anchor="t" bIns="91425" lIns="91425" spcFirstLastPara="1" rIns="91425" wrap="square" tIns="91425">
            <a:noAutofit/>
          </a:bodyPr>
          <a:lstStyle>
            <a:lvl1pPr lvl="0" rtl="0">
              <a:lnSpc>
                <a:spcPct val="111000"/>
              </a:lnSpc>
              <a:spcBef>
                <a:spcPts val="0"/>
              </a:spcBef>
              <a:spcAft>
                <a:spcPts val="0"/>
              </a:spcAft>
              <a:buClr>
                <a:schemeClr val="accent1"/>
              </a:buClr>
              <a:buSzPts val="2400"/>
              <a:buFont typeface="Google Sans Text Medium"/>
              <a:buNone/>
              <a:defRPr>
                <a:solidFill>
                  <a:schemeClr val="accent1"/>
                </a:solidFill>
                <a:latin typeface="Google Sans Text Medium"/>
                <a:ea typeface="Google Sans Text Medium"/>
                <a:cs typeface="Google Sans Text Medium"/>
                <a:sym typeface="Google Sans Text Medium"/>
              </a:defRPr>
            </a:lvl1pPr>
            <a:lvl2pPr lvl="1"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2pPr>
            <a:lvl3pPr lvl="2"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3pPr>
            <a:lvl4pPr lvl="3"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4pPr>
            <a:lvl5pPr lvl="4"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5pPr>
            <a:lvl6pPr lvl="5"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6pPr>
            <a:lvl7pPr lvl="6"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7pPr>
            <a:lvl8pPr lvl="7"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8pPr>
            <a:lvl9pPr lvl="8" rtl="0">
              <a:lnSpc>
                <a:spcPct val="111000"/>
              </a:lnSpc>
              <a:spcBef>
                <a:spcPts val="0"/>
              </a:spcBef>
              <a:spcAft>
                <a:spcPts val="0"/>
              </a:spcAft>
              <a:buClr>
                <a:schemeClr val="accent1"/>
              </a:buClr>
              <a:buSzPts val="2400"/>
              <a:buFont typeface="Google Sans Text Medium"/>
              <a:buNone/>
              <a:defRPr sz="2400">
                <a:solidFill>
                  <a:schemeClr val="accent1"/>
                </a:solidFill>
                <a:latin typeface="Google Sans Text Medium"/>
                <a:ea typeface="Google Sans Text Medium"/>
                <a:cs typeface="Google Sans Text Medium"/>
                <a:sym typeface="Google Sans Text Medium"/>
              </a:defRPr>
            </a:lvl9pPr>
          </a:lstStyle>
          <a:p/>
        </p:txBody>
      </p:sp>
      <p:cxnSp>
        <p:nvCxnSpPr>
          <p:cNvPr id="509" name="Google Shape;509;p131"/>
          <p:cNvCxnSpPr/>
          <p:nvPr/>
        </p:nvCxnSpPr>
        <p:spPr>
          <a:xfrm>
            <a:off x="297376" y="765675"/>
            <a:ext cx="86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288">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1 1 1 2">
  <p:cSld name="TITLE_2_3_1_2_1_1_2">
    <p:spTree>
      <p:nvGrpSpPr>
        <p:cNvPr id="510" name="Shape 510"/>
        <p:cNvGrpSpPr/>
        <p:nvPr/>
      </p:nvGrpSpPr>
      <p:grpSpPr>
        <a:xfrm>
          <a:off x="0" y="0"/>
          <a:ext cx="0" cy="0"/>
          <a:chOff x="0" y="0"/>
          <a:chExt cx="0" cy="0"/>
        </a:xfrm>
      </p:grpSpPr>
      <p:sp>
        <p:nvSpPr>
          <p:cNvPr id="511" name="Google Shape;511;p132"/>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512" name="Google Shape;512;p132"/>
          <p:cNvSpPr txBox="1"/>
          <p:nvPr>
            <p:ph type="title"/>
          </p:nvPr>
        </p:nvSpPr>
        <p:spPr>
          <a:xfrm>
            <a:off x="365550" y="801150"/>
            <a:ext cx="7797000" cy="3541200"/>
          </a:xfrm>
          <a:prstGeom prst="rect">
            <a:avLst/>
          </a:prstGeom>
        </p:spPr>
        <p:txBody>
          <a:bodyPr anchorCtr="0" anchor="ctr" bIns="91425" lIns="91425" spcFirstLastPara="1" rIns="91425" wrap="square" tIns="91425">
            <a:noAutofit/>
          </a:bodyPr>
          <a:lstStyle>
            <a:lvl1pPr lvl="0"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1pPr>
            <a:lvl2pPr lvl="1"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2pPr>
            <a:lvl3pPr lvl="2"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3pPr>
            <a:lvl4pPr lvl="3"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4pPr>
            <a:lvl5pPr lvl="4"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5pPr>
            <a:lvl6pPr lvl="5"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6pPr>
            <a:lvl7pPr lvl="6"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7pPr>
            <a:lvl8pPr lvl="7"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8pPr>
            <a:lvl9pPr lvl="8" rtl="0">
              <a:lnSpc>
                <a:spcPct val="125000"/>
              </a:lnSpc>
              <a:spcBef>
                <a:spcPts val="0"/>
              </a:spcBef>
              <a:spcAft>
                <a:spcPts val="0"/>
              </a:spcAft>
              <a:buClr>
                <a:schemeClr val="accent1"/>
              </a:buClr>
              <a:buSzPts val="3000"/>
              <a:buFont typeface="Google Sans Text Medium"/>
              <a:buNone/>
              <a:defRPr sz="3000">
                <a:solidFill>
                  <a:schemeClr val="accent1"/>
                </a:solidFill>
                <a:latin typeface="Google Sans Text Medium"/>
                <a:ea typeface="Google Sans Text Medium"/>
                <a:cs typeface="Google Sans Text Medium"/>
                <a:sym typeface="Google Sans Text Medium"/>
              </a:defRPr>
            </a:lvl9pPr>
          </a:lstStyle>
          <a:p/>
        </p:txBody>
      </p:sp>
    </p:spTree>
  </p:cSld>
  <p:clrMapOvr>
    <a:masterClrMapping/>
  </p:clrMapOvr>
  <p:extLst>
    <p:ext uri="{DCECCB84-F9BA-43D5-87BE-67443E8EF086}">
      <p15:sldGuideLst>
        <p15:guide id="1" pos="288">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1 1 1 1">
  <p:cSld name="TITLE_2_3_1_2_1_1_1">
    <p:spTree>
      <p:nvGrpSpPr>
        <p:cNvPr id="513" name="Shape 513"/>
        <p:cNvGrpSpPr/>
        <p:nvPr/>
      </p:nvGrpSpPr>
      <p:grpSpPr>
        <a:xfrm>
          <a:off x="0" y="0"/>
          <a:ext cx="0" cy="0"/>
          <a:chOff x="0" y="0"/>
          <a:chExt cx="0" cy="0"/>
        </a:xfrm>
      </p:grpSpPr>
      <p:sp>
        <p:nvSpPr>
          <p:cNvPr id="514" name="Google Shape;514;p133"/>
          <p:cNvSpPr/>
          <p:nvPr/>
        </p:nvSpPr>
        <p:spPr>
          <a:xfrm>
            <a:off x="297376" y="40612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515" name="Google Shape;515;p133"/>
          <p:cNvSpPr txBox="1"/>
          <p:nvPr>
            <p:ph type="title"/>
          </p:nvPr>
        </p:nvSpPr>
        <p:spPr>
          <a:xfrm>
            <a:off x="344500" y="277225"/>
            <a:ext cx="6054600" cy="4143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2000"/>
              <a:buFont typeface="Google Sans Text"/>
              <a:buNone/>
              <a:defRPr i="0" sz="2000" u="none" cap="none" strike="noStrike">
                <a:solidFill>
                  <a:schemeClr val="dk1"/>
                </a:solidFill>
                <a:latin typeface="Google Sans Text"/>
                <a:ea typeface="Google Sans Text"/>
                <a:cs typeface="Google Sans Text"/>
                <a:sym typeface="Google Sans Text"/>
              </a:defRPr>
            </a:lvl1pPr>
            <a:lvl2pPr lvl="1"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2pPr>
            <a:lvl3pPr lvl="2"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3pPr>
            <a:lvl4pPr lvl="3"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4pPr>
            <a:lvl5pPr lvl="4"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5pPr>
            <a:lvl6pPr lvl="5"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6pPr>
            <a:lvl7pPr lvl="6"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7pPr>
            <a:lvl8pPr lvl="7"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8pPr>
            <a:lvl9pPr lvl="8" marR="0" rtl="0" algn="ctr">
              <a:lnSpc>
                <a:spcPct val="100000"/>
              </a:lnSpc>
              <a:spcBef>
                <a:spcPts val="0"/>
              </a:spcBef>
              <a:spcAft>
                <a:spcPts val="0"/>
              </a:spcAft>
              <a:buClr>
                <a:schemeClr val="dk1"/>
              </a:buClr>
              <a:buSzPts val="2400"/>
              <a:buFont typeface="Google Sans Text"/>
              <a:buNone/>
              <a:defRPr i="0" sz="2400" u="none" cap="none" strike="noStrike">
                <a:solidFill>
                  <a:schemeClr val="dk1"/>
                </a:solidFill>
                <a:latin typeface="Google Sans Text"/>
                <a:ea typeface="Google Sans Text"/>
                <a:cs typeface="Google Sans Text"/>
                <a:sym typeface="Google Sans Text"/>
              </a:defRPr>
            </a:lvl9pPr>
          </a:lstStyle>
          <a:p/>
        </p:txBody>
      </p:sp>
      <p:sp>
        <p:nvSpPr>
          <p:cNvPr id="516" name="Google Shape;516;p133"/>
          <p:cNvSpPr txBox="1"/>
          <p:nvPr>
            <p:ph idx="1" type="subTitle"/>
          </p:nvPr>
        </p:nvSpPr>
        <p:spPr>
          <a:xfrm>
            <a:off x="6398950" y="295675"/>
            <a:ext cx="2425200" cy="3774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669DF6"/>
              </a:buClr>
              <a:buSzPts val="1800"/>
              <a:buFont typeface="Google Sans Text"/>
              <a:buNone/>
              <a:defRPr sz="1800">
                <a:solidFill>
                  <a:srgbClr val="669DF6"/>
                </a:solidFill>
                <a:latin typeface="Google Sans Text"/>
                <a:ea typeface="Google Sans Text"/>
                <a:cs typeface="Google Sans Text"/>
                <a:sym typeface="Google Sans Text"/>
              </a:defRPr>
            </a:lvl1pPr>
            <a:lvl2pPr lvl="1" rtl="0" algn="r">
              <a:spcBef>
                <a:spcPts val="2200"/>
              </a:spcBef>
              <a:spcAft>
                <a:spcPts val="0"/>
              </a:spcAft>
              <a:buSzPts val="900"/>
              <a:buNone/>
              <a:defRPr/>
            </a:lvl2pPr>
            <a:lvl3pPr lvl="2" rtl="0" algn="r">
              <a:spcBef>
                <a:spcPts val="2200"/>
              </a:spcBef>
              <a:spcAft>
                <a:spcPts val="0"/>
              </a:spcAft>
              <a:buSzPts val="900"/>
              <a:buNone/>
              <a:defRPr/>
            </a:lvl3pPr>
            <a:lvl4pPr lvl="3" rtl="0" algn="r">
              <a:spcBef>
                <a:spcPts val="2200"/>
              </a:spcBef>
              <a:spcAft>
                <a:spcPts val="0"/>
              </a:spcAft>
              <a:buSzPts val="900"/>
              <a:buNone/>
              <a:defRPr/>
            </a:lvl4pPr>
            <a:lvl5pPr lvl="4" rtl="0" algn="r">
              <a:spcBef>
                <a:spcPts val="2200"/>
              </a:spcBef>
              <a:spcAft>
                <a:spcPts val="0"/>
              </a:spcAft>
              <a:buSzPts val="900"/>
              <a:buNone/>
              <a:defRPr/>
            </a:lvl5pPr>
            <a:lvl6pPr lvl="5" rtl="0" algn="r">
              <a:spcBef>
                <a:spcPts val="2200"/>
              </a:spcBef>
              <a:spcAft>
                <a:spcPts val="0"/>
              </a:spcAft>
              <a:buSzPts val="900"/>
              <a:buNone/>
              <a:defRPr/>
            </a:lvl6pPr>
            <a:lvl7pPr lvl="6" rtl="0" algn="r">
              <a:spcBef>
                <a:spcPts val="2200"/>
              </a:spcBef>
              <a:spcAft>
                <a:spcPts val="0"/>
              </a:spcAft>
              <a:buSzPts val="900"/>
              <a:buNone/>
              <a:defRPr/>
            </a:lvl7pPr>
            <a:lvl8pPr lvl="7" rtl="0" algn="r">
              <a:spcBef>
                <a:spcPts val="2200"/>
              </a:spcBef>
              <a:spcAft>
                <a:spcPts val="0"/>
              </a:spcAft>
              <a:buSzPts val="900"/>
              <a:buNone/>
              <a:defRPr/>
            </a:lvl8pPr>
            <a:lvl9pPr lvl="8" rtl="0" algn="r">
              <a:spcBef>
                <a:spcPts val="2200"/>
              </a:spcBef>
              <a:spcAft>
                <a:spcPts val="0"/>
              </a:spcAft>
              <a:buSzPts val="900"/>
              <a:buNone/>
              <a:defRPr/>
            </a:lvl9pPr>
          </a:lstStyle>
          <a:p/>
        </p:txBody>
      </p:sp>
      <p:sp>
        <p:nvSpPr>
          <p:cNvPr id="517" name="Google Shape;517;p133"/>
          <p:cNvSpPr txBox="1"/>
          <p:nvPr>
            <p:ph idx="2" type="title"/>
          </p:nvPr>
        </p:nvSpPr>
        <p:spPr>
          <a:xfrm>
            <a:off x="355610" y="4241050"/>
            <a:ext cx="7797000" cy="574800"/>
          </a:xfrm>
          <a:prstGeom prst="rect">
            <a:avLst/>
          </a:prstGeom>
        </p:spPr>
        <p:txBody>
          <a:bodyPr anchorCtr="0" anchor="b" bIns="91425" lIns="91425" spcFirstLastPara="1" rIns="91425" wrap="square" tIns="91425">
            <a:noAutofit/>
          </a:bodyPr>
          <a:lstStyle>
            <a:lvl1pPr lvl="0"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1pPr>
            <a:lvl2pPr lvl="1"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2pPr>
            <a:lvl3pPr lvl="2"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3pPr>
            <a:lvl4pPr lvl="3"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4pPr>
            <a:lvl5pPr lvl="4"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5pPr>
            <a:lvl6pPr lvl="5"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6pPr>
            <a:lvl7pPr lvl="6"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7pPr>
            <a:lvl8pPr lvl="7"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8pPr>
            <a:lvl9pPr lvl="8" rtl="0">
              <a:lnSpc>
                <a:spcPct val="111000"/>
              </a:lnSpc>
              <a:spcBef>
                <a:spcPts val="0"/>
              </a:spcBef>
              <a:spcAft>
                <a:spcPts val="0"/>
              </a:spcAft>
              <a:buClr>
                <a:schemeClr val="dk2"/>
              </a:buClr>
              <a:buSzPts val="1600"/>
              <a:buFont typeface="Google Sans Text Medium"/>
              <a:buNone/>
              <a:defRPr sz="1600">
                <a:solidFill>
                  <a:schemeClr val="dk2"/>
                </a:solidFill>
                <a:latin typeface="Google Sans Text Medium"/>
                <a:ea typeface="Google Sans Text Medium"/>
                <a:cs typeface="Google Sans Text Medium"/>
                <a:sym typeface="Google Sans Text Medium"/>
              </a:defRPr>
            </a:lvl9pPr>
          </a:lstStyle>
          <a:p/>
        </p:txBody>
      </p:sp>
      <p:cxnSp>
        <p:nvCxnSpPr>
          <p:cNvPr id="518" name="Google Shape;518;p133"/>
          <p:cNvCxnSpPr/>
          <p:nvPr/>
        </p:nvCxnSpPr>
        <p:spPr>
          <a:xfrm>
            <a:off x="297376" y="765675"/>
            <a:ext cx="8658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288">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Bulleted List - Blue 1 1 1 1 1">
  <p:cSld name="TITLE_2_3_1_2_1_1_1_1">
    <p:spTree>
      <p:nvGrpSpPr>
        <p:cNvPr id="519" name="Shape 519"/>
        <p:cNvGrpSpPr/>
        <p:nvPr/>
      </p:nvGrpSpPr>
      <p:grpSpPr>
        <a:xfrm>
          <a:off x="0" y="0"/>
          <a:ext cx="0" cy="0"/>
          <a:chOff x="0" y="0"/>
          <a:chExt cx="0" cy="0"/>
        </a:xfrm>
      </p:grpSpPr>
    </p:spTree>
  </p:cSld>
  <p:clrMapOvr>
    <a:masterClrMapping/>
  </p:clrMapOvr>
  <p:extLst>
    <p:ext uri="{DCECCB84-F9BA-43D5-87BE-67443E8EF086}">
      <p15:sldGuideLst>
        <p15:guide id="1" pos="288">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Fonts Cover Slide">
  <p:cSld name="CUSTOM_2_1_1_1">
    <p:bg>
      <p:bgPr>
        <a:solidFill>
          <a:srgbClr val="FFFFFF"/>
        </a:solidFill>
      </p:bgPr>
    </p:bg>
    <p:spTree>
      <p:nvGrpSpPr>
        <p:cNvPr id="520" name="Shape 520"/>
        <p:cNvGrpSpPr/>
        <p:nvPr/>
      </p:nvGrpSpPr>
      <p:grpSpPr>
        <a:xfrm>
          <a:off x="0" y="0"/>
          <a:ext cx="0" cy="0"/>
          <a:chOff x="0" y="0"/>
          <a:chExt cx="0" cy="0"/>
        </a:xfrm>
      </p:grpSpPr>
      <p:sp>
        <p:nvSpPr>
          <p:cNvPr id="521" name="Google Shape;521;p135"/>
          <p:cNvSpPr txBox="1"/>
          <p:nvPr>
            <p:ph idx="1" type="subTitle"/>
          </p:nvPr>
        </p:nvSpPr>
        <p:spPr>
          <a:xfrm>
            <a:off x="499150" y="3453625"/>
            <a:ext cx="780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solidFill>
                  <a:srgbClr val="3C4043"/>
                </a:solidFill>
                <a:latin typeface="Google Sans Text Medium"/>
                <a:ea typeface="Google Sans Text Medium"/>
                <a:cs typeface="Google Sans Text Medium"/>
                <a:sym typeface="Google Sans Text Medium"/>
              </a:defRPr>
            </a:lvl1pPr>
            <a:lvl2pPr lvl="1" rtl="0">
              <a:spcBef>
                <a:spcPts val="2200"/>
              </a:spcBef>
              <a:spcAft>
                <a:spcPts val="0"/>
              </a:spcAft>
              <a:buNone/>
              <a:defRPr>
                <a:latin typeface="Google Sans Text Medium"/>
                <a:ea typeface="Google Sans Text Medium"/>
                <a:cs typeface="Google Sans Text Medium"/>
                <a:sym typeface="Google Sans Text Medium"/>
              </a:defRPr>
            </a:lvl2pPr>
            <a:lvl3pPr lvl="2" rtl="0">
              <a:spcBef>
                <a:spcPts val="2200"/>
              </a:spcBef>
              <a:spcAft>
                <a:spcPts val="0"/>
              </a:spcAft>
              <a:buNone/>
              <a:defRPr>
                <a:latin typeface="Google Sans Text Medium"/>
                <a:ea typeface="Google Sans Text Medium"/>
                <a:cs typeface="Google Sans Text Medium"/>
                <a:sym typeface="Google Sans Text Medium"/>
              </a:defRPr>
            </a:lvl3pPr>
            <a:lvl4pPr lvl="3" rtl="0">
              <a:spcBef>
                <a:spcPts val="2200"/>
              </a:spcBef>
              <a:spcAft>
                <a:spcPts val="0"/>
              </a:spcAft>
              <a:buNone/>
              <a:defRPr>
                <a:latin typeface="Google Sans Text Medium"/>
                <a:ea typeface="Google Sans Text Medium"/>
                <a:cs typeface="Google Sans Text Medium"/>
                <a:sym typeface="Google Sans Text Medium"/>
              </a:defRPr>
            </a:lvl4pPr>
            <a:lvl5pPr lvl="4" rtl="0">
              <a:spcBef>
                <a:spcPts val="2200"/>
              </a:spcBef>
              <a:spcAft>
                <a:spcPts val="0"/>
              </a:spcAft>
              <a:buNone/>
              <a:defRPr>
                <a:latin typeface="Google Sans Text Medium"/>
                <a:ea typeface="Google Sans Text Medium"/>
                <a:cs typeface="Google Sans Text Medium"/>
                <a:sym typeface="Google Sans Text Medium"/>
              </a:defRPr>
            </a:lvl5pPr>
            <a:lvl6pPr lvl="5" rtl="0">
              <a:spcBef>
                <a:spcPts val="2200"/>
              </a:spcBef>
              <a:spcAft>
                <a:spcPts val="0"/>
              </a:spcAft>
              <a:buNone/>
              <a:defRPr>
                <a:latin typeface="Google Sans Text Medium"/>
                <a:ea typeface="Google Sans Text Medium"/>
                <a:cs typeface="Google Sans Text Medium"/>
                <a:sym typeface="Google Sans Text Medium"/>
              </a:defRPr>
            </a:lvl6pPr>
            <a:lvl7pPr lvl="6" rtl="0">
              <a:spcBef>
                <a:spcPts val="2200"/>
              </a:spcBef>
              <a:spcAft>
                <a:spcPts val="0"/>
              </a:spcAft>
              <a:buNone/>
              <a:defRPr>
                <a:latin typeface="Google Sans Text Medium"/>
                <a:ea typeface="Google Sans Text Medium"/>
                <a:cs typeface="Google Sans Text Medium"/>
                <a:sym typeface="Google Sans Text Medium"/>
              </a:defRPr>
            </a:lvl7pPr>
            <a:lvl8pPr lvl="7" rtl="0">
              <a:spcBef>
                <a:spcPts val="2200"/>
              </a:spcBef>
              <a:spcAft>
                <a:spcPts val="0"/>
              </a:spcAft>
              <a:buNone/>
              <a:defRPr>
                <a:latin typeface="Google Sans Text Medium"/>
                <a:ea typeface="Google Sans Text Medium"/>
                <a:cs typeface="Google Sans Text Medium"/>
                <a:sym typeface="Google Sans Text Medium"/>
              </a:defRPr>
            </a:lvl8pPr>
            <a:lvl9pPr lvl="8" rtl="0">
              <a:spcBef>
                <a:spcPts val="2200"/>
              </a:spcBef>
              <a:spcAft>
                <a:spcPts val="0"/>
              </a:spcAft>
              <a:buNone/>
              <a:defRPr>
                <a:latin typeface="Google Sans Text Medium"/>
                <a:ea typeface="Google Sans Text Medium"/>
                <a:cs typeface="Google Sans Text Medium"/>
                <a:sym typeface="Google Sans Text Medium"/>
              </a:defRPr>
            </a:lvl9pPr>
          </a:lstStyle>
          <a:p/>
        </p:txBody>
      </p:sp>
      <p:sp>
        <p:nvSpPr>
          <p:cNvPr id="522" name="Google Shape;522;p135"/>
          <p:cNvSpPr txBox="1"/>
          <p:nvPr>
            <p:ph type="title"/>
          </p:nvPr>
        </p:nvSpPr>
        <p:spPr>
          <a:xfrm>
            <a:off x="469125" y="1125375"/>
            <a:ext cx="7831200" cy="1935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1pPr>
            <a:lvl2pPr lvl="1"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2pPr>
            <a:lvl3pPr lvl="2"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3pPr>
            <a:lvl4pPr lvl="3"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4pPr>
            <a:lvl5pPr lvl="4"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5pPr>
            <a:lvl6pPr lvl="5"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6pPr>
            <a:lvl7pPr lvl="6"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7pPr>
            <a:lvl8pPr lvl="7"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8pPr>
            <a:lvl9pPr lvl="8" rtl="0">
              <a:lnSpc>
                <a:spcPct val="100000"/>
              </a:lnSpc>
              <a:spcBef>
                <a:spcPts val="0"/>
              </a:spcBef>
              <a:spcAft>
                <a:spcPts val="0"/>
              </a:spcAft>
              <a:buNone/>
              <a:defRPr sz="4800">
                <a:solidFill>
                  <a:schemeClr val="accent1"/>
                </a:solidFill>
                <a:latin typeface="Google Sans Medium"/>
                <a:ea typeface="Google Sans Medium"/>
                <a:cs typeface="Google Sans Medium"/>
                <a:sym typeface="Google Sans Medium"/>
              </a:defRPr>
            </a:lvl9pPr>
          </a:lstStyle>
          <a:p/>
        </p:txBody>
      </p:sp>
      <p:sp>
        <p:nvSpPr>
          <p:cNvPr id="523" name="Google Shape;523;p135"/>
          <p:cNvSpPr txBox="1"/>
          <p:nvPr>
            <p:ph idx="2" type="subTitle"/>
          </p:nvPr>
        </p:nvSpPr>
        <p:spPr>
          <a:xfrm>
            <a:off x="499150" y="3980125"/>
            <a:ext cx="783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669DF6"/>
                </a:solidFill>
                <a:latin typeface="Google Sans Text Medium"/>
                <a:ea typeface="Google Sans Text Medium"/>
                <a:cs typeface="Google Sans Text Medium"/>
                <a:sym typeface="Google Sans Text Medium"/>
              </a:defRPr>
            </a:lvl1pPr>
            <a:lvl2pPr lvl="1"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2pPr>
            <a:lvl3pPr lvl="2"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3pPr>
            <a:lvl4pPr lvl="3"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4pPr>
            <a:lvl5pPr lvl="4"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5pPr>
            <a:lvl6pPr lvl="5"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6pPr>
            <a:lvl7pPr lvl="6"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7pPr>
            <a:lvl8pPr lvl="7"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8pPr>
            <a:lvl9pPr lvl="8"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9pPr>
          </a:lstStyle>
          <a:p/>
        </p:txBody>
      </p:sp>
      <p:sp>
        <p:nvSpPr>
          <p:cNvPr id="524" name="Google Shape;524;p135"/>
          <p:cNvSpPr/>
          <p:nvPr/>
        </p:nvSpPr>
        <p:spPr>
          <a:xfrm>
            <a:off x="0" y="0"/>
            <a:ext cx="79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5" name="Google Shape;525;p135"/>
          <p:cNvPicPr preferRelativeResize="0"/>
          <p:nvPr/>
        </p:nvPicPr>
        <p:blipFill>
          <a:blip r:embed="rId2">
            <a:alphaModFix/>
          </a:blip>
          <a:stretch>
            <a:fillRect/>
          </a:stretch>
        </p:blipFill>
        <p:spPr>
          <a:xfrm>
            <a:off x="328175" y="258275"/>
            <a:ext cx="503300" cy="503300"/>
          </a:xfrm>
          <a:prstGeom prst="rect">
            <a:avLst/>
          </a:prstGeom>
          <a:noFill/>
          <a:ln>
            <a:noFill/>
          </a:ln>
        </p:spPr>
      </p:pic>
      <p:sp>
        <p:nvSpPr>
          <p:cNvPr id="526" name="Google Shape;526;p135"/>
          <p:cNvSpPr txBox="1"/>
          <p:nvPr/>
        </p:nvSpPr>
        <p:spPr>
          <a:xfrm>
            <a:off x="884599" y="240310"/>
            <a:ext cx="51738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Google Sans"/>
                <a:ea typeface="Google Sans"/>
                <a:cs typeface="Google Sans"/>
                <a:sym typeface="Google Sans"/>
              </a:rPr>
              <a:t>google_logo Fonts</a:t>
            </a:r>
            <a:endParaRPr sz="2000">
              <a:latin typeface="Google Sans"/>
              <a:ea typeface="Google Sans"/>
              <a:cs typeface="Google Sans"/>
              <a:sym typeface="Google Sans"/>
            </a:endParaRPr>
          </a:p>
        </p:txBody>
      </p:sp>
    </p:spTree>
  </p:cSld>
  <p:clrMapOvr>
    <a:masterClrMapping/>
  </p:clrMapOvr>
  <p:extLst>
    <p:ext uri="{DCECCB84-F9BA-43D5-87BE-67443E8EF086}">
      <p15:sldGuideLst>
        <p15:guide id="1" pos="365">
          <p15:clr>
            <a:srgbClr val="FA7B17"/>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Fonts Cover Slide 1">
  <p:cSld name="CUSTOM_2_1_1_1_2">
    <p:bg>
      <p:bgPr>
        <a:solidFill>
          <a:schemeClr val="lt2"/>
        </a:solidFill>
      </p:bgPr>
    </p:bg>
    <p:spTree>
      <p:nvGrpSpPr>
        <p:cNvPr id="527" name="Shape 527"/>
        <p:cNvGrpSpPr/>
        <p:nvPr/>
      </p:nvGrpSpPr>
      <p:grpSpPr>
        <a:xfrm>
          <a:off x="0" y="0"/>
          <a:ext cx="0" cy="0"/>
          <a:chOff x="0" y="0"/>
          <a:chExt cx="0" cy="0"/>
        </a:xfrm>
      </p:grpSpPr>
      <p:sp>
        <p:nvSpPr>
          <p:cNvPr id="528" name="Google Shape;528;p136"/>
          <p:cNvSpPr/>
          <p:nvPr/>
        </p:nvSpPr>
        <p:spPr>
          <a:xfrm>
            <a:off x="372750" y="1081150"/>
            <a:ext cx="3399300" cy="1108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36"/>
          <p:cNvSpPr/>
          <p:nvPr/>
        </p:nvSpPr>
        <p:spPr>
          <a:xfrm>
            <a:off x="1884525" y="1975700"/>
            <a:ext cx="4462200" cy="1108200"/>
          </a:xfrm>
          <a:prstGeom prst="roundRect">
            <a:avLst>
              <a:gd fmla="val 16667" name="adj"/>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36"/>
          <p:cNvSpPr txBox="1"/>
          <p:nvPr>
            <p:ph idx="1" type="subTitle"/>
          </p:nvPr>
        </p:nvSpPr>
        <p:spPr>
          <a:xfrm>
            <a:off x="499150" y="3453625"/>
            <a:ext cx="780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solidFill>
                  <a:srgbClr val="3C4043"/>
                </a:solidFill>
                <a:latin typeface="Google Sans Text Medium"/>
                <a:ea typeface="Google Sans Text Medium"/>
                <a:cs typeface="Google Sans Text Medium"/>
                <a:sym typeface="Google Sans Text Medium"/>
              </a:defRPr>
            </a:lvl1pPr>
            <a:lvl2pPr lvl="1" rtl="0">
              <a:spcBef>
                <a:spcPts val="2200"/>
              </a:spcBef>
              <a:spcAft>
                <a:spcPts val="0"/>
              </a:spcAft>
              <a:buNone/>
              <a:defRPr>
                <a:latin typeface="Google Sans Text Medium"/>
                <a:ea typeface="Google Sans Text Medium"/>
                <a:cs typeface="Google Sans Text Medium"/>
                <a:sym typeface="Google Sans Text Medium"/>
              </a:defRPr>
            </a:lvl2pPr>
            <a:lvl3pPr lvl="2" rtl="0">
              <a:spcBef>
                <a:spcPts val="2200"/>
              </a:spcBef>
              <a:spcAft>
                <a:spcPts val="0"/>
              </a:spcAft>
              <a:buNone/>
              <a:defRPr>
                <a:latin typeface="Google Sans Text Medium"/>
                <a:ea typeface="Google Sans Text Medium"/>
                <a:cs typeface="Google Sans Text Medium"/>
                <a:sym typeface="Google Sans Text Medium"/>
              </a:defRPr>
            </a:lvl3pPr>
            <a:lvl4pPr lvl="3" rtl="0">
              <a:spcBef>
                <a:spcPts val="2200"/>
              </a:spcBef>
              <a:spcAft>
                <a:spcPts val="0"/>
              </a:spcAft>
              <a:buNone/>
              <a:defRPr>
                <a:latin typeface="Google Sans Text Medium"/>
                <a:ea typeface="Google Sans Text Medium"/>
                <a:cs typeface="Google Sans Text Medium"/>
                <a:sym typeface="Google Sans Text Medium"/>
              </a:defRPr>
            </a:lvl4pPr>
            <a:lvl5pPr lvl="4" rtl="0">
              <a:spcBef>
                <a:spcPts val="2200"/>
              </a:spcBef>
              <a:spcAft>
                <a:spcPts val="0"/>
              </a:spcAft>
              <a:buNone/>
              <a:defRPr>
                <a:latin typeface="Google Sans Text Medium"/>
                <a:ea typeface="Google Sans Text Medium"/>
                <a:cs typeface="Google Sans Text Medium"/>
                <a:sym typeface="Google Sans Text Medium"/>
              </a:defRPr>
            </a:lvl5pPr>
            <a:lvl6pPr lvl="5" rtl="0">
              <a:spcBef>
                <a:spcPts val="2200"/>
              </a:spcBef>
              <a:spcAft>
                <a:spcPts val="0"/>
              </a:spcAft>
              <a:buNone/>
              <a:defRPr>
                <a:latin typeface="Google Sans Text Medium"/>
                <a:ea typeface="Google Sans Text Medium"/>
                <a:cs typeface="Google Sans Text Medium"/>
                <a:sym typeface="Google Sans Text Medium"/>
              </a:defRPr>
            </a:lvl6pPr>
            <a:lvl7pPr lvl="6" rtl="0">
              <a:spcBef>
                <a:spcPts val="2200"/>
              </a:spcBef>
              <a:spcAft>
                <a:spcPts val="0"/>
              </a:spcAft>
              <a:buNone/>
              <a:defRPr>
                <a:latin typeface="Google Sans Text Medium"/>
                <a:ea typeface="Google Sans Text Medium"/>
                <a:cs typeface="Google Sans Text Medium"/>
                <a:sym typeface="Google Sans Text Medium"/>
              </a:defRPr>
            </a:lvl7pPr>
            <a:lvl8pPr lvl="7" rtl="0">
              <a:spcBef>
                <a:spcPts val="2200"/>
              </a:spcBef>
              <a:spcAft>
                <a:spcPts val="0"/>
              </a:spcAft>
              <a:buNone/>
              <a:defRPr>
                <a:latin typeface="Google Sans Text Medium"/>
                <a:ea typeface="Google Sans Text Medium"/>
                <a:cs typeface="Google Sans Text Medium"/>
                <a:sym typeface="Google Sans Text Medium"/>
              </a:defRPr>
            </a:lvl8pPr>
            <a:lvl9pPr lvl="8" rtl="0">
              <a:spcBef>
                <a:spcPts val="2200"/>
              </a:spcBef>
              <a:spcAft>
                <a:spcPts val="0"/>
              </a:spcAft>
              <a:buNone/>
              <a:defRPr>
                <a:latin typeface="Google Sans Text Medium"/>
                <a:ea typeface="Google Sans Text Medium"/>
                <a:cs typeface="Google Sans Text Medium"/>
                <a:sym typeface="Google Sans Text Medium"/>
              </a:defRPr>
            </a:lvl9pPr>
          </a:lstStyle>
          <a:p/>
        </p:txBody>
      </p:sp>
      <p:sp>
        <p:nvSpPr>
          <p:cNvPr id="531" name="Google Shape;531;p136"/>
          <p:cNvSpPr txBox="1"/>
          <p:nvPr>
            <p:ph idx="2" type="subTitle"/>
          </p:nvPr>
        </p:nvSpPr>
        <p:spPr>
          <a:xfrm>
            <a:off x="499150" y="3980125"/>
            <a:ext cx="783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669DF6"/>
                </a:solidFill>
                <a:latin typeface="Google Sans Text Medium"/>
                <a:ea typeface="Google Sans Text Medium"/>
                <a:cs typeface="Google Sans Text Medium"/>
                <a:sym typeface="Google Sans Text Medium"/>
              </a:defRPr>
            </a:lvl1pPr>
            <a:lvl2pPr lvl="1"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2pPr>
            <a:lvl3pPr lvl="2"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3pPr>
            <a:lvl4pPr lvl="3"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4pPr>
            <a:lvl5pPr lvl="4"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5pPr>
            <a:lvl6pPr lvl="5"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6pPr>
            <a:lvl7pPr lvl="6"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7pPr>
            <a:lvl8pPr lvl="7"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8pPr>
            <a:lvl9pPr lvl="8" rtl="0">
              <a:spcBef>
                <a:spcPts val="2200"/>
              </a:spcBef>
              <a:spcAft>
                <a:spcPts val="0"/>
              </a:spcAft>
              <a:buNone/>
              <a:defRPr sz="1800">
                <a:solidFill>
                  <a:srgbClr val="669DF6"/>
                </a:solidFill>
                <a:latin typeface="Google Sans Text Medium"/>
                <a:ea typeface="Google Sans Text Medium"/>
                <a:cs typeface="Google Sans Text Medium"/>
                <a:sym typeface="Google Sans Text Medium"/>
              </a:defRPr>
            </a:lvl9pPr>
          </a:lstStyle>
          <a:p/>
        </p:txBody>
      </p:sp>
      <p:sp>
        <p:nvSpPr>
          <p:cNvPr id="532" name="Google Shape;532;p136"/>
          <p:cNvSpPr/>
          <p:nvPr/>
        </p:nvSpPr>
        <p:spPr>
          <a:xfrm>
            <a:off x="0" y="0"/>
            <a:ext cx="79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3" name="Google Shape;533;p136"/>
          <p:cNvPicPr preferRelativeResize="0"/>
          <p:nvPr/>
        </p:nvPicPr>
        <p:blipFill>
          <a:blip r:embed="rId2">
            <a:alphaModFix/>
          </a:blip>
          <a:stretch>
            <a:fillRect/>
          </a:stretch>
        </p:blipFill>
        <p:spPr>
          <a:xfrm>
            <a:off x="328175" y="258275"/>
            <a:ext cx="503300" cy="503300"/>
          </a:xfrm>
          <a:prstGeom prst="rect">
            <a:avLst/>
          </a:prstGeom>
          <a:noFill/>
          <a:ln>
            <a:noFill/>
          </a:ln>
        </p:spPr>
      </p:pic>
      <p:sp>
        <p:nvSpPr>
          <p:cNvPr id="534" name="Google Shape;534;p136"/>
          <p:cNvSpPr txBox="1"/>
          <p:nvPr/>
        </p:nvSpPr>
        <p:spPr>
          <a:xfrm>
            <a:off x="884599" y="240310"/>
            <a:ext cx="51738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Google Sans"/>
                <a:ea typeface="Google Sans"/>
                <a:cs typeface="Google Sans"/>
                <a:sym typeface="Google Sans"/>
              </a:rPr>
              <a:t>google_logo Fonts</a:t>
            </a:r>
            <a:endParaRPr sz="2000">
              <a:latin typeface="Google Sans"/>
              <a:ea typeface="Google Sans"/>
              <a:cs typeface="Google Sans"/>
              <a:sym typeface="Google Sans"/>
            </a:endParaRPr>
          </a:p>
        </p:txBody>
      </p:sp>
      <p:sp>
        <p:nvSpPr>
          <p:cNvPr id="535" name="Google Shape;535;p136"/>
          <p:cNvSpPr txBox="1"/>
          <p:nvPr/>
        </p:nvSpPr>
        <p:spPr>
          <a:xfrm>
            <a:off x="499150" y="1059925"/>
            <a:ext cx="5173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solidFill>
                  <a:schemeClr val="accent1"/>
                </a:solidFill>
                <a:latin typeface="Google Sans Text"/>
                <a:ea typeface="Google Sans Text"/>
                <a:cs typeface="Google Sans Text"/>
                <a:sym typeface="Google Sans Text"/>
              </a:rPr>
              <a:t>WEEKLY</a:t>
            </a:r>
            <a:endParaRPr sz="6000">
              <a:solidFill>
                <a:schemeClr val="accent1"/>
              </a:solidFill>
              <a:latin typeface="Google Sans Text"/>
              <a:ea typeface="Google Sans Text"/>
              <a:cs typeface="Google Sans Text"/>
              <a:sym typeface="Google Sans Text"/>
            </a:endParaRPr>
          </a:p>
        </p:txBody>
      </p:sp>
      <p:sp>
        <p:nvSpPr>
          <p:cNvPr id="536" name="Google Shape;536;p136"/>
          <p:cNvSpPr txBox="1"/>
          <p:nvPr/>
        </p:nvSpPr>
        <p:spPr>
          <a:xfrm>
            <a:off x="2075075" y="1975700"/>
            <a:ext cx="5173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solidFill>
                  <a:schemeClr val="accent1"/>
                </a:solidFill>
                <a:latin typeface="Google Sans Text"/>
                <a:ea typeface="Google Sans Text"/>
                <a:cs typeface="Google Sans Text"/>
                <a:sym typeface="Google Sans Text"/>
              </a:rPr>
              <a:t>PLANNING</a:t>
            </a:r>
            <a:endParaRPr sz="6000">
              <a:solidFill>
                <a:schemeClr val="accent1"/>
              </a:solidFill>
              <a:latin typeface="Google Sans Text"/>
              <a:ea typeface="Google Sans Text"/>
              <a:cs typeface="Google Sans Text"/>
              <a:sym typeface="Google Sans Text"/>
            </a:endParaRPr>
          </a:p>
        </p:txBody>
      </p:sp>
    </p:spTree>
  </p:cSld>
  <p:clrMapOvr>
    <a:masterClrMapping/>
  </p:clrMapOvr>
  <p:extLst>
    <p:ext uri="{DCECCB84-F9BA-43D5-87BE-67443E8EF086}">
      <p15:sldGuideLst>
        <p15:guide id="1" pos="365">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Fonts PSAs">
  <p:cSld name="CUSTOM_2_1_1_1_1">
    <p:bg>
      <p:bgPr>
        <a:solidFill>
          <a:srgbClr val="FFFFFF"/>
        </a:solidFill>
      </p:bgPr>
    </p:bg>
    <p:spTree>
      <p:nvGrpSpPr>
        <p:cNvPr id="537" name="Shape 537"/>
        <p:cNvGrpSpPr/>
        <p:nvPr/>
      </p:nvGrpSpPr>
      <p:grpSpPr>
        <a:xfrm>
          <a:off x="0" y="0"/>
          <a:ext cx="0" cy="0"/>
          <a:chOff x="0" y="0"/>
          <a:chExt cx="0" cy="0"/>
        </a:xfrm>
      </p:grpSpPr>
      <p:pic>
        <p:nvPicPr>
          <p:cNvPr id="538" name="Google Shape;538;p137"/>
          <p:cNvPicPr preferRelativeResize="0"/>
          <p:nvPr/>
        </p:nvPicPr>
        <p:blipFill>
          <a:blip r:embed="rId2">
            <a:alphaModFix/>
          </a:blip>
          <a:stretch>
            <a:fillRect/>
          </a:stretch>
        </p:blipFill>
        <p:spPr>
          <a:xfrm>
            <a:off x="4538875" y="414325"/>
            <a:ext cx="4314825" cy="4314825"/>
          </a:xfrm>
          <a:prstGeom prst="rect">
            <a:avLst/>
          </a:prstGeom>
          <a:noFill/>
          <a:ln>
            <a:noFill/>
          </a:ln>
        </p:spPr>
      </p:pic>
      <p:sp>
        <p:nvSpPr>
          <p:cNvPr id="539" name="Google Shape;539;p137"/>
          <p:cNvSpPr/>
          <p:nvPr/>
        </p:nvSpPr>
        <p:spPr>
          <a:xfrm>
            <a:off x="0" y="0"/>
            <a:ext cx="79800" cy="5143500"/>
          </a:xfrm>
          <a:prstGeom prst="rect">
            <a:avLst/>
          </a:prstGeom>
          <a:solidFill>
            <a:srgbClr val="FBBC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0" name="Google Shape;540;p137"/>
          <p:cNvPicPr preferRelativeResize="0"/>
          <p:nvPr/>
        </p:nvPicPr>
        <p:blipFill>
          <a:blip r:embed="rId3">
            <a:alphaModFix/>
          </a:blip>
          <a:stretch>
            <a:fillRect/>
          </a:stretch>
        </p:blipFill>
        <p:spPr>
          <a:xfrm>
            <a:off x="328175" y="258275"/>
            <a:ext cx="503300" cy="503300"/>
          </a:xfrm>
          <a:prstGeom prst="rect">
            <a:avLst/>
          </a:prstGeom>
          <a:noFill/>
          <a:ln>
            <a:noFill/>
          </a:ln>
        </p:spPr>
      </p:pic>
      <p:sp>
        <p:nvSpPr>
          <p:cNvPr id="541" name="Google Shape;541;p137"/>
          <p:cNvSpPr txBox="1"/>
          <p:nvPr/>
        </p:nvSpPr>
        <p:spPr>
          <a:xfrm>
            <a:off x="884599" y="240310"/>
            <a:ext cx="51738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Google Sans"/>
                <a:ea typeface="Google Sans"/>
                <a:cs typeface="Google Sans"/>
                <a:sym typeface="Google Sans"/>
              </a:rPr>
              <a:t>google_logo Fonts</a:t>
            </a:r>
            <a:endParaRPr sz="2000">
              <a:latin typeface="Google Sans"/>
              <a:ea typeface="Google Sans"/>
              <a:cs typeface="Google Sans"/>
              <a:sym typeface="Google Sans"/>
            </a:endParaRPr>
          </a:p>
        </p:txBody>
      </p:sp>
      <p:sp>
        <p:nvSpPr>
          <p:cNvPr id="542" name="Google Shape;542;p137"/>
          <p:cNvSpPr txBox="1"/>
          <p:nvPr/>
        </p:nvSpPr>
        <p:spPr>
          <a:xfrm>
            <a:off x="4581000" y="186675"/>
            <a:ext cx="4230600" cy="646500"/>
          </a:xfrm>
          <a:prstGeom prst="rect">
            <a:avLst/>
          </a:prstGeom>
          <a:noFill/>
          <a:ln>
            <a:noFill/>
          </a:ln>
        </p:spPr>
        <p:txBody>
          <a:bodyPr anchorCtr="0" anchor="b" bIns="91425" lIns="91425" spcFirstLastPara="1" rIns="91425" wrap="square" tIns="91425">
            <a:spAutoFit/>
          </a:bodyPr>
          <a:lstStyle/>
          <a:p>
            <a:pPr indent="0" lvl="0" marL="0" rtl="0" algn="r">
              <a:spcBef>
                <a:spcPts val="0"/>
              </a:spcBef>
              <a:spcAft>
                <a:spcPts val="0"/>
              </a:spcAft>
              <a:buNone/>
            </a:pPr>
            <a:r>
              <a:rPr b="1" lang="en" sz="3000">
                <a:solidFill>
                  <a:srgbClr val="EA8600"/>
                </a:solidFill>
                <a:latin typeface="Google Sans Text"/>
                <a:ea typeface="Google Sans Text"/>
                <a:cs typeface="Google Sans Text"/>
                <a:sym typeface="Google Sans Text"/>
              </a:rPr>
              <a:t>PSAs</a:t>
            </a:r>
            <a:endParaRPr b="1" sz="3000">
              <a:solidFill>
                <a:srgbClr val="EA8600"/>
              </a:solidFill>
              <a:latin typeface="Google Sans Text"/>
              <a:ea typeface="Google Sans Text"/>
              <a:cs typeface="Google Sans Text"/>
              <a:sym typeface="Google Sans Text"/>
            </a:endParaRPr>
          </a:p>
        </p:txBody>
      </p:sp>
      <p:sp>
        <p:nvSpPr>
          <p:cNvPr id="543" name="Google Shape;543;p137"/>
          <p:cNvSpPr txBox="1"/>
          <p:nvPr>
            <p:ph idx="1" type="body"/>
          </p:nvPr>
        </p:nvSpPr>
        <p:spPr>
          <a:xfrm>
            <a:off x="453750" y="898225"/>
            <a:ext cx="7185900" cy="3736500"/>
          </a:xfrm>
          <a:prstGeom prst="rect">
            <a:avLst/>
          </a:prstGeom>
        </p:spPr>
        <p:txBody>
          <a:bodyPr anchorCtr="0" anchor="t" bIns="91425" lIns="0" spcFirstLastPara="1" rIns="0" wrap="square" tIns="91425">
            <a:noAutofit/>
          </a:bodyPr>
          <a:lstStyle>
            <a:lvl1pPr indent="-355600" lvl="0" marL="457200" rtl="0">
              <a:spcBef>
                <a:spcPts val="1600"/>
              </a:spcBef>
              <a:spcAft>
                <a:spcPts val="0"/>
              </a:spcAft>
              <a:buClr>
                <a:schemeClr val="accent1"/>
              </a:buClr>
              <a:buSzPts val="2000"/>
              <a:buFont typeface="Google Sans Text Medium"/>
              <a:buChar char="•"/>
              <a:defRPr sz="2000">
                <a:solidFill>
                  <a:schemeClr val="dk1"/>
                </a:solidFill>
                <a:latin typeface="Google Sans Text Medium"/>
                <a:ea typeface="Google Sans Text Medium"/>
                <a:cs typeface="Google Sans Text Medium"/>
                <a:sym typeface="Google Sans Text Medium"/>
              </a:defRPr>
            </a:lvl1pPr>
            <a:lvl2pPr indent="-317500" lvl="1" marL="914400" rtl="0">
              <a:spcBef>
                <a:spcPts val="800"/>
              </a:spcBef>
              <a:spcAft>
                <a:spcPts val="0"/>
              </a:spcAft>
              <a:buSzPts val="1400"/>
              <a:buFont typeface="Google Sans Text"/>
              <a:buChar char="•"/>
              <a:defRPr sz="1400">
                <a:latin typeface="Google Sans Text"/>
                <a:ea typeface="Google Sans Text"/>
                <a:cs typeface="Google Sans Text"/>
                <a:sym typeface="Google Sans Text"/>
              </a:defRPr>
            </a:lvl2pPr>
            <a:lvl3pPr indent="-285750" lvl="2" marL="1371600" rtl="0">
              <a:spcBef>
                <a:spcPts val="2200"/>
              </a:spcBef>
              <a:spcAft>
                <a:spcPts val="0"/>
              </a:spcAft>
              <a:buSzPts val="900"/>
              <a:buChar char="•"/>
              <a:defRPr/>
            </a:lvl3pPr>
            <a:lvl4pPr indent="-285750" lvl="3" marL="1828800" rtl="0">
              <a:spcBef>
                <a:spcPts val="2200"/>
              </a:spcBef>
              <a:spcAft>
                <a:spcPts val="0"/>
              </a:spcAft>
              <a:buSzPts val="900"/>
              <a:buChar char="•"/>
              <a:defRPr/>
            </a:lvl4pPr>
            <a:lvl5pPr indent="-285750" lvl="4" marL="2286000" rtl="0">
              <a:spcBef>
                <a:spcPts val="2200"/>
              </a:spcBef>
              <a:spcAft>
                <a:spcPts val="0"/>
              </a:spcAft>
              <a:buSzPts val="900"/>
              <a:buChar char="•"/>
              <a:defRPr/>
            </a:lvl5pPr>
            <a:lvl6pPr indent="-285750" lvl="5" marL="2743200" rtl="0">
              <a:spcBef>
                <a:spcPts val="2200"/>
              </a:spcBef>
              <a:spcAft>
                <a:spcPts val="0"/>
              </a:spcAft>
              <a:buSzPts val="900"/>
              <a:buChar char="•"/>
              <a:defRPr/>
            </a:lvl6pPr>
            <a:lvl7pPr indent="-285750" lvl="6" marL="3200400" rtl="0">
              <a:spcBef>
                <a:spcPts val="2200"/>
              </a:spcBef>
              <a:spcAft>
                <a:spcPts val="0"/>
              </a:spcAft>
              <a:buSzPts val="900"/>
              <a:buChar char="•"/>
              <a:defRPr/>
            </a:lvl7pPr>
            <a:lvl8pPr indent="-285750" lvl="7" marL="3657600" rtl="0">
              <a:spcBef>
                <a:spcPts val="2200"/>
              </a:spcBef>
              <a:spcAft>
                <a:spcPts val="0"/>
              </a:spcAft>
              <a:buSzPts val="900"/>
              <a:buChar char="•"/>
              <a:defRPr/>
            </a:lvl8pPr>
            <a:lvl9pPr indent="-285750" lvl="8" marL="4114800" rtl="0">
              <a:spcBef>
                <a:spcPts val="2200"/>
              </a:spcBef>
              <a:spcAft>
                <a:spcPts val="0"/>
              </a:spcAft>
              <a:buSzPts val="900"/>
              <a:buChar char="•"/>
              <a:defRPr/>
            </a:lvl9pPr>
          </a:lstStyle>
          <a:p/>
        </p:txBody>
      </p:sp>
    </p:spTree>
  </p:cSld>
  <p:clrMapOvr>
    <a:masterClrMapping/>
  </p:clrMapOvr>
  <p:extLst>
    <p:ext uri="{DCECCB84-F9BA-43D5-87BE-67443E8EF086}">
      <p15:sldGuideLst>
        <p15:guide id="1" pos="365">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gle Fonts PSAs 1">
  <p:cSld name="CUSTOM_2_1_1_1_1_1">
    <p:bg>
      <p:bgPr>
        <a:solidFill>
          <a:srgbClr val="FFFFFF"/>
        </a:solidFill>
      </p:bgPr>
    </p:bg>
    <p:spTree>
      <p:nvGrpSpPr>
        <p:cNvPr id="544" name="Shape 544"/>
        <p:cNvGrpSpPr/>
        <p:nvPr/>
      </p:nvGrpSpPr>
      <p:grpSpPr>
        <a:xfrm>
          <a:off x="0" y="0"/>
          <a:ext cx="0" cy="0"/>
          <a:chOff x="0" y="0"/>
          <a:chExt cx="0" cy="0"/>
        </a:xfrm>
      </p:grpSpPr>
      <p:pic>
        <p:nvPicPr>
          <p:cNvPr id="545" name="Google Shape;545;p138"/>
          <p:cNvPicPr preferRelativeResize="0"/>
          <p:nvPr/>
        </p:nvPicPr>
        <p:blipFill>
          <a:blip r:embed="rId2">
            <a:alphaModFix/>
          </a:blip>
          <a:stretch>
            <a:fillRect/>
          </a:stretch>
        </p:blipFill>
        <p:spPr>
          <a:xfrm>
            <a:off x="4439613" y="385750"/>
            <a:ext cx="4371975" cy="4371975"/>
          </a:xfrm>
          <a:prstGeom prst="rect">
            <a:avLst/>
          </a:prstGeom>
          <a:noFill/>
          <a:ln>
            <a:noFill/>
          </a:ln>
        </p:spPr>
      </p:pic>
      <p:sp>
        <p:nvSpPr>
          <p:cNvPr id="546" name="Google Shape;546;p138"/>
          <p:cNvSpPr/>
          <p:nvPr/>
        </p:nvSpPr>
        <p:spPr>
          <a:xfrm>
            <a:off x="0" y="0"/>
            <a:ext cx="798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p138"/>
          <p:cNvPicPr preferRelativeResize="0"/>
          <p:nvPr/>
        </p:nvPicPr>
        <p:blipFill>
          <a:blip r:embed="rId3">
            <a:alphaModFix/>
          </a:blip>
          <a:stretch>
            <a:fillRect/>
          </a:stretch>
        </p:blipFill>
        <p:spPr>
          <a:xfrm>
            <a:off x="328175" y="258275"/>
            <a:ext cx="503300" cy="503300"/>
          </a:xfrm>
          <a:prstGeom prst="rect">
            <a:avLst/>
          </a:prstGeom>
          <a:noFill/>
          <a:ln>
            <a:noFill/>
          </a:ln>
        </p:spPr>
      </p:pic>
      <p:sp>
        <p:nvSpPr>
          <p:cNvPr id="548" name="Google Shape;548;p138"/>
          <p:cNvSpPr txBox="1"/>
          <p:nvPr/>
        </p:nvSpPr>
        <p:spPr>
          <a:xfrm>
            <a:off x="884599" y="240310"/>
            <a:ext cx="51738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Google Sans"/>
                <a:ea typeface="Google Sans"/>
                <a:cs typeface="Google Sans"/>
                <a:sym typeface="Google Sans"/>
              </a:rPr>
              <a:t>google_logo Fonts</a:t>
            </a:r>
            <a:endParaRPr sz="2000">
              <a:latin typeface="Google Sans"/>
              <a:ea typeface="Google Sans"/>
              <a:cs typeface="Google Sans"/>
              <a:sym typeface="Google Sans"/>
            </a:endParaRPr>
          </a:p>
        </p:txBody>
      </p:sp>
      <p:sp>
        <p:nvSpPr>
          <p:cNvPr id="549" name="Google Shape;549;p138"/>
          <p:cNvSpPr txBox="1"/>
          <p:nvPr/>
        </p:nvSpPr>
        <p:spPr>
          <a:xfrm>
            <a:off x="4581000" y="186675"/>
            <a:ext cx="4230600" cy="646500"/>
          </a:xfrm>
          <a:prstGeom prst="rect">
            <a:avLst/>
          </a:prstGeom>
          <a:noFill/>
          <a:ln>
            <a:noFill/>
          </a:ln>
        </p:spPr>
        <p:txBody>
          <a:bodyPr anchorCtr="0" anchor="b" bIns="91425" lIns="91425" spcFirstLastPara="1" rIns="91425" wrap="square" tIns="91425">
            <a:spAutoFit/>
          </a:bodyPr>
          <a:lstStyle/>
          <a:p>
            <a:pPr indent="0" lvl="0" marL="0" rtl="0" algn="r">
              <a:spcBef>
                <a:spcPts val="0"/>
              </a:spcBef>
              <a:spcAft>
                <a:spcPts val="0"/>
              </a:spcAft>
              <a:buNone/>
            </a:pPr>
            <a:r>
              <a:rPr b="1" lang="en" sz="3000">
                <a:solidFill>
                  <a:srgbClr val="1D8E3E"/>
                </a:solidFill>
                <a:latin typeface="Google Sans Text"/>
                <a:ea typeface="Google Sans Text"/>
                <a:cs typeface="Google Sans Text"/>
                <a:sym typeface="Google Sans Text"/>
              </a:rPr>
              <a:t>Prod</a:t>
            </a:r>
            <a:endParaRPr b="1" sz="3000">
              <a:solidFill>
                <a:srgbClr val="1D8E3E"/>
              </a:solidFill>
              <a:latin typeface="Google Sans Text"/>
              <a:ea typeface="Google Sans Text"/>
              <a:cs typeface="Google Sans Text"/>
              <a:sym typeface="Google Sans Text"/>
            </a:endParaRPr>
          </a:p>
        </p:txBody>
      </p:sp>
      <p:sp>
        <p:nvSpPr>
          <p:cNvPr id="550" name="Google Shape;550;p138"/>
          <p:cNvSpPr txBox="1"/>
          <p:nvPr>
            <p:ph idx="1" type="body"/>
          </p:nvPr>
        </p:nvSpPr>
        <p:spPr>
          <a:xfrm>
            <a:off x="565175" y="1872023"/>
            <a:ext cx="7185900" cy="3616200"/>
          </a:xfrm>
          <a:prstGeom prst="rect">
            <a:avLst/>
          </a:prstGeom>
        </p:spPr>
        <p:txBody>
          <a:bodyPr anchorCtr="0" anchor="t" bIns="91425" lIns="0" spcFirstLastPara="1" rIns="0" wrap="square" tIns="91425">
            <a:noAutofit/>
          </a:bodyPr>
          <a:lstStyle>
            <a:lvl1pPr indent="-342900" lvl="0" marL="457200" rtl="0">
              <a:spcBef>
                <a:spcPts val="1600"/>
              </a:spcBef>
              <a:spcAft>
                <a:spcPts val="0"/>
              </a:spcAft>
              <a:buClr>
                <a:schemeClr val="accent4"/>
              </a:buClr>
              <a:buSzPts val="1800"/>
              <a:buFont typeface="Google Sans Text Medium"/>
              <a:buChar char="•"/>
              <a:defRPr sz="1800">
                <a:solidFill>
                  <a:schemeClr val="dk1"/>
                </a:solidFill>
                <a:latin typeface="Google Sans Text Medium"/>
                <a:ea typeface="Google Sans Text Medium"/>
                <a:cs typeface="Google Sans Text Medium"/>
                <a:sym typeface="Google Sans Text Medium"/>
              </a:defRPr>
            </a:lvl1pPr>
            <a:lvl2pPr indent="-342900" lvl="1" marL="914400" rtl="0">
              <a:spcBef>
                <a:spcPts val="800"/>
              </a:spcBef>
              <a:spcAft>
                <a:spcPts val="0"/>
              </a:spcAft>
              <a:buSzPts val="1800"/>
              <a:buFont typeface="Google Sans Text"/>
              <a:buChar char="•"/>
              <a:defRPr sz="1800">
                <a:latin typeface="Google Sans Text"/>
                <a:ea typeface="Google Sans Text"/>
                <a:cs typeface="Google Sans Text"/>
                <a:sym typeface="Google Sans Text"/>
              </a:defRPr>
            </a:lvl2pPr>
            <a:lvl3pPr indent="-342900" lvl="2" marL="1371600" rtl="0">
              <a:spcBef>
                <a:spcPts val="2200"/>
              </a:spcBef>
              <a:spcAft>
                <a:spcPts val="0"/>
              </a:spcAft>
              <a:buSzPts val="1800"/>
              <a:buChar char="•"/>
              <a:defRPr sz="1800"/>
            </a:lvl3pPr>
            <a:lvl4pPr indent="-342900" lvl="3" marL="1828800" rtl="0">
              <a:spcBef>
                <a:spcPts val="2200"/>
              </a:spcBef>
              <a:spcAft>
                <a:spcPts val="0"/>
              </a:spcAft>
              <a:buSzPts val="1800"/>
              <a:buChar char="•"/>
              <a:defRPr sz="1800"/>
            </a:lvl4pPr>
            <a:lvl5pPr indent="-342900" lvl="4" marL="2286000" rtl="0">
              <a:spcBef>
                <a:spcPts val="2200"/>
              </a:spcBef>
              <a:spcAft>
                <a:spcPts val="0"/>
              </a:spcAft>
              <a:buSzPts val="1800"/>
              <a:buChar char="•"/>
              <a:defRPr sz="1800"/>
            </a:lvl5pPr>
            <a:lvl6pPr indent="-342900" lvl="5" marL="2743200" rtl="0">
              <a:spcBef>
                <a:spcPts val="2200"/>
              </a:spcBef>
              <a:spcAft>
                <a:spcPts val="0"/>
              </a:spcAft>
              <a:buSzPts val="1800"/>
              <a:buChar char="•"/>
              <a:defRPr sz="1800"/>
            </a:lvl6pPr>
            <a:lvl7pPr indent="-342900" lvl="6" marL="3200400" rtl="0">
              <a:spcBef>
                <a:spcPts val="2200"/>
              </a:spcBef>
              <a:spcAft>
                <a:spcPts val="0"/>
              </a:spcAft>
              <a:buSzPts val="1800"/>
              <a:buChar char="•"/>
              <a:defRPr sz="1800"/>
            </a:lvl7pPr>
            <a:lvl8pPr indent="-342900" lvl="7" marL="3657600" rtl="0">
              <a:spcBef>
                <a:spcPts val="2200"/>
              </a:spcBef>
              <a:spcAft>
                <a:spcPts val="0"/>
              </a:spcAft>
              <a:buSzPts val="1800"/>
              <a:buChar char="•"/>
              <a:defRPr sz="1800"/>
            </a:lvl8pPr>
            <a:lvl9pPr indent="-342900" lvl="8" marL="4114800" rtl="0">
              <a:spcBef>
                <a:spcPts val="2200"/>
              </a:spcBef>
              <a:spcAft>
                <a:spcPts val="0"/>
              </a:spcAft>
              <a:buSzPts val="1800"/>
              <a:buChar char="•"/>
              <a:defRPr sz="1800"/>
            </a:lvl9pPr>
          </a:lstStyle>
          <a:p/>
        </p:txBody>
      </p:sp>
      <p:sp>
        <p:nvSpPr>
          <p:cNvPr id="551" name="Google Shape;551;p138"/>
          <p:cNvSpPr txBox="1"/>
          <p:nvPr/>
        </p:nvSpPr>
        <p:spPr>
          <a:xfrm>
            <a:off x="809252" y="988150"/>
            <a:ext cx="1708500" cy="369300"/>
          </a:xfrm>
          <a:prstGeom prst="rect">
            <a:avLst/>
          </a:prstGeom>
          <a:noFill/>
          <a:ln>
            <a:noFill/>
          </a:ln>
        </p:spPr>
        <p:txBody>
          <a:bodyPr anchorCtr="0" anchor="t" bIns="91425" lIns="45700" spcFirstLastPara="1" rIns="0" wrap="square" tIns="91425">
            <a:spAutoFit/>
          </a:bodyPr>
          <a:lstStyle/>
          <a:p>
            <a:pPr indent="0" lvl="0" marL="0" rtl="0" algn="l">
              <a:spcBef>
                <a:spcPts val="0"/>
              </a:spcBef>
              <a:spcAft>
                <a:spcPts val="0"/>
              </a:spcAft>
              <a:buNone/>
            </a:pPr>
            <a:r>
              <a:rPr lang="en" sz="1200">
                <a:solidFill>
                  <a:schemeClr val="lt1"/>
                </a:solidFill>
                <a:latin typeface="Google Sans Text Medium"/>
                <a:ea typeface="Google Sans Text Medium"/>
                <a:cs typeface="Google Sans Text Medium"/>
                <a:sym typeface="Google Sans Text Medium"/>
              </a:rPr>
              <a:t>ONCALL THIS WEEK:</a:t>
            </a:r>
            <a:endParaRPr sz="1200">
              <a:solidFill>
                <a:schemeClr val="lt1"/>
              </a:solidFill>
              <a:latin typeface="Google Sans Text Medium"/>
              <a:ea typeface="Google Sans Text Medium"/>
              <a:cs typeface="Google Sans Text Medium"/>
              <a:sym typeface="Google Sans Text Medium"/>
            </a:endParaRPr>
          </a:p>
        </p:txBody>
      </p:sp>
      <p:sp>
        <p:nvSpPr>
          <p:cNvPr id="552" name="Google Shape;552;p138"/>
          <p:cNvSpPr txBox="1"/>
          <p:nvPr>
            <p:ph idx="2" type="subTitle"/>
          </p:nvPr>
        </p:nvSpPr>
        <p:spPr>
          <a:xfrm>
            <a:off x="2434125" y="1022500"/>
            <a:ext cx="2779200" cy="300600"/>
          </a:xfrm>
          <a:prstGeom prst="rect">
            <a:avLst/>
          </a:prstGeom>
          <a:solidFill>
            <a:srgbClr val="CEEAD6"/>
          </a:solidFill>
        </p:spPr>
        <p:txBody>
          <a:bodyPr anchorCtr="0" anchor="ctr" bIns="91425" lIns="91425" spcFirstLastPara="1" rIns="137150" wrap="square" tIns="91425">
            <a:noAutofit/>
          </a:bodyPr>
          <a:lstStyle>
            <a:lvl1pPr lvl="0"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1pPr>
            <a:lvl2pPr lvl="1"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2pPr>
            <a:lvl3pPr lvl="2"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3pPr>
            <a:lvl4pPr lvl="3"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4pPr>
            <a:lvl5pPr lvl="4"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5pPr>
            <a:lvl6pPr lvl="5"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6pPr>
            <a:lvl7pPr lvl="6"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7pPr>
            <a:lvl8pPr lvl="7"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8pPr>
            <a:lvl9pPr lvl="8" rtl="0">
              <a:spcBef>
                <a:spcPts val="0"/>
              </a:spcBef>
              <a:spcAft>
                <a:spcPts val="0"/>
              </a:spcAft>
              <a:buClr>
                <a:schemeClr val="dk1"/>
              </a:buClr>
              <a:buSzPts val="1400"/>
              <a:buFont typeface="Google Sans Text Medium"/>
              <a:buNone/>
              <a:defRPr sz="1400">
                <a:solidFill>
                  <a:schemeClr val="dk1"/>
                </a:solidFill>
                <a:latin typeface="Google Sans Text Medium"/>
                <a:ea typeface="Google Sans Text Medium"/>
                <a:cs typeface="Google Sans Text Medium"/>
                <a:sym typeface="Google Sans Text Medium"/>
              </a:defRPr>
            </a:lvl9pPr>
          </a:lstStyle>
          <a:p/>
        </p:txBody>
      </p:sp>
      <p:pic>
        <p:nvPicPr>
          <p:cNvPr id="553" name="Google Shape;553;p138"/>
          <p:cNvPicPr preferRelativeResize="0"/>
          <p:nvPr/>
        </p:nvPicPr>
        <p:blipFill>
          <a:blip r:embed="rId4">
            <a:alphaModFix/>
          </a:blip>
          <a:stretch>
            <a:fillRect/>
          </a:stretch>
        </p:blipFill>
        <p:spPr>
          <a:xfrm>
            <a:off x="579825" y="1061497"/>
            <a:ext cx="220275" cy="220253"/>
          </a:xfrm>
          <a:prstGeom prst="rect">
            <a:avLst/>
          </a:prstGeom>
          <a:noFill/>
          <a:ln>
            <a:noFill/>
          </a:ln>
        </p:spPr>
      </p:pic>
      <p:sp>
        <p:nvSpPr>
          <p:cNvPr id="554" name="Google Shape;554;p138"/>
          <p:cNvSpPr txBox="1"/>
          <p:nvPr/>
        </p:nvSpPr>
        <p:spPr>
          <a:xfrm>
            <a:off x="565174" y="1653887"/>
            <a:ext cx="3206700" cy="461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 sz="1800">
                <a:solidFill>
                  <a:srgbClr val="137333"/>
                </a:solidFill>
                <a:latin typeface="Google Sans Text"/>
                <a:ea typeface="Google Sans Text"/>
                <a:cs typeface="Google Sans Text"/>
                <a:sym typeface="Google Sans Text"/>
              </a:rPr>
              <a:t>Important prod updates</a:t>
            </a:r>
            <a:endParaRPr b="1" sz="1800">
              <a:solidFill>
                <a:srgbClr val="137333"/>
              </a:solidFill>
              <a:latin typeface="Google Sans Text"/>
              <a:ea typeface="Google Sans Text"/>
              <a:cs typeface="Google Sans Text"/>
              <a:sym typeface="Google Sans Text"/>
            </a:endParaRPr>
          </a:p>
        </p:txBody>
      </p:sp>
    </p:spTree>
  </p:cSld>
  <p:clrMapOvr>
    <a:masterClrMapping/>
  </p:clrMapOvr>
  <p:extLst>
    <p:ext uri="{DCECCB84-F9BA-43D5-87BE-67443E8EF086}">
      <p15:sldGuideLst>
        <p15:guide id="1" pos="365">
          <p15:clr>
            <a:srgbClr val="FA7B17"/>
          </p15:clr>
        </p15:guide>
        <p15:guide id="2" pos="504">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5" name="Shape 555"/>
        <p:cNvGrpSpPr/>
        <p:nvPr/>
      </p:nvGrpSpPr>
      <p:grpSpPr>
        <a:xfrm>
          <a:off x="0" y="0"/>
          <a:ext cx="0" cy="0"/>
          <a:chOff x="0" y="0"/>
          <a:chExt cx="0" cy="0"/>
        </a:xfrm>
      </p:grpSpPr>
      <p:sp>
        <p:nvSpPr>
          <p:cNvPr id="556" name="Google Shape;556;p1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557" name="Google Shape;557;p1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85750" lvl="0" marL="457200" rtl="0">
              <a:spcBef>
                <a:spcPts val="2200"/>
              </a:spcBef>
              <a:spcAft>
                <a:spcPts val="0"/>
              </a:spcAft>
              <a:buSzPts val="900"/>
              <a:buChar char="•"/>
              <a:defRPr/>
            </a:lvl1pPr>
            <a:lvl2pPr indent="-285750" lvl="1" marL="914400" rtl="0">
              <a:spcBef>
                <a:spcPts val="2200"/>
              </a:spcBef>
              <a:spcAft>
                <a:spcPts val="0"/>
              </a:spcAft>
              <a:buSzPts val="900"/>
              <a:buChar char="•"/>
              <a:defRPr/>
            </a:lvl2pPr>
            <a:lvl3pPr indent="-285750" lvl="2" marL="1371600" rtl="0">
              <a:spcBef>
                <a:spcPts val="2200"/>
              </a:spcBef>
              <a:spcAft>
                <a:spcPts val="0"/>
              </a:spcAft>
              <a:buSzPts val="900"/>
              <a:buChar char="•"/>
              <a:defRPr/>
            </a:lvl3pPr>
            <a:lvl4pPr indent="-285750" lvl="3" marL="1828800" rtl="0">
              <a:spcBef>
                <a:spcPts val="2200"/>
              </a:spcBef>
              <a:spcAft>
                <a:spcPts val="0"/>
              </a:spcAft>
              <a:buSzPts val="900"/>
              <a:buChar char="•"/>
              <a:defRPr/>
            </a:lvl4pPr>
            <a:lvl5pPr indent="-285750" lvl="4" marL="2286000" rtl="0">
              <a:spcBef>
                <a:spcPts val="2200"/>
              </a:spcBef>
              <a:spcAft>
                <a:spcPts val="0"/>
              </a:spcAft>
              <a:buSzPts val="900"/>
              <a:buChar char="•"/>
              <a:defRPr/>
            </a:lvl5pPr>
            <a:lvl6pPr indent="-285750" lvl="5" marL="2743200" rtl="0">
              <a:spcBef>
                <a:spcPts val="2200"/>
              </a:spcBef>
              <a:spcAft>
                <a:spcPts val="0"/>
              </a:spcAft>
              <a:buSzPts val="900"/>
              <a:buChar char="•"/>
              <a:defRPr/>
            </a:lvl6pPr>
            <a:lvl7pPr indent="-285750" lvl="6" marL="3200400" rtl="0">
              <a:spcBef>
                <a:spcPts val="2200"/>
              </a:spcBef>
              <a:spcAft>
                <a:spcPts val="0"/>
              </a:spcAft>
              <a:buSzPts val="900"/>
              <a:buChar char="•"/>
              <a:defRPr/>
            </a:lvl7pPr>
            <a:lvl8pPr indent="-285750" lvl="7" marL="3657600" rtl="0">
              <a:spcBef>
                <a:spcPts val="2200"/>
              </a:spcBef>
              <a:spcAft>
                <a:spcPts val="0"/>
              </a:spcAft>
              <a:buSzPts val="900"/>
              <a:buChar char="•"/>
              <a:defRPr/>
            </a:lvl8pPr>
            <a:lvl9pPr indent="-285750" lvl="8" marL="4114800" rtl="0">
              <a:spcBef>
                <a:spcPts val="2200"/>
              </a:spcBef>
              <a:spcAft>
                <a:spcPts val="0"/>
              </a:spcAft>
              <a:buSzPts val="900"/>
              <a:buChar char="•"/>
              <a:defRPr/>
            </a:lvl9pPr>
          </a:lstStyle>
          <a:p/>
        </p:txBody>
      </p:sp>
      <p:sp>
        <p:nvSpPr>
          <p:cNvPr id="558" name="Google Shape;558;p1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9" name="Shape 559"/>
        <p:cNvGrpSpPr/>
        <p:nvPr/>
      </p:nvGrpSpPr>
      <p:grpSpPr>
        <a:xfrm>
          <a:off x="0" y="0"/>
          <a:ext cx="0" cy="0"/>
          <a:chOff x="0" y="0"/>
          <a:chExt cx="0" cy="0"/>
        </a:xfrm>
      </p:grpSpPr>
      <p:sp>
        <p:nvSpPr>
          <p:cNvPr id="560" name="Google Shape;560;p14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1" name="Google Shape;561;p14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2200"/>
              </a:spcBef>
              <a:spcAft>
                <a:spcPts val="0"/>
              </a:spcAft>
              <a:buSzPts val="2800"/>
              <a:buNone/>
              <a:defRPr sz="2800"/>
            </a:lvl1pPr>
            <a:lvl2pPr lvl="1" rtl="0" algn="ctr">
              <a:lnSpc>
                <a:spcPct val="100000"/>
              </a:lnSpc>
              <a:spcBef>
                <a:spcPts val="2200"/>
              </a:spcBef>
              <a:spcAft>
                <a:spcPts val="0"/>
              </a:spcAft>
              <a:buSzPts val="2800"/>
              <a:buNone/>
              <a:defRPr sz="2800"/>
            </a:lvl2pPr>
            <a:lvl3pPr lvl="2" rtl="0" algn="ctr">
              <a:lnSpc>
                <a:spcPct val="100000"/>
              </a:lnSpc>
              <a:spcBef>
                <a:spcPts val="2200"/>
              </a:spcBef>
              <a:spcAft>
                <a:spcPts val="0"/>
              </a:spcAft>
              <a:buSzPts val="2800"/>
              <a:buNone/>
              <a:defRPr sz="2800"/>
            </a:lvl3pPr>
            <a:lvl4pPr lvl="3" rtl="0" algn="ctr">
              <a:lnSpc>
                <a:spcPct val="100000"/>
              </a:lnSpc>
              <a:spcBef>
                <a:spcPts val="2200"/>
              </a:spcBef>
              <a:spcAft>
                <a:spcPts val="0"/>
              </a:spcAft>
              <a:buSzPts val="2800"/>
              <a:buNone/>
              <a:defRPr sz="2800"/>
            </a:lvl4pPr>
            <a:lvl5pPr lvl="4" rtl="0" algn="ctr">
              <a:lnSpc>
                <a:spcPct val="100000"/>
              </a:lnSpc>
              <a:spcBef>
                <a:spcPts val="2200"/>
              </a:spcBef>
              <a:spcAft>
                <a:spcPts val="0"/>
              </a:spcAft>
              <a:buSzPts val="2800"/>
              <a:buNone/>
              <a:defRPr sz="2800"/>
            </a:lvl5pPr>
            <a:lvl6pPr lvl="5" rtl="0" algn="ctr">
              <a:lnSpc>
                <a:spcPct val="100000"/>
              </a:lnSpc>
              <a:spcBef>
                <a:spcPts val="2200"/>
              </a:spcBef>
              <a:spcAft>
                <a:spcPts val="0"/>
              </a:spcAft>
              <a:buSzPts val="2800"/>
              <a:buNone/>
              <a:defRPr sz="2800"/>
            </a:lvl6pPr>
            <a:lvl7pPr lvl="6" rtl="0" algn="ctr">
              <a:lnSpc>
                <a:spcPct val="100000"/>
              </a:lnSpc>
              <a:spcBef>
                <a:spcPts val="2200"/>
              </a:spcBef>
              <a:spcAft>
                <a:spcPts val="0"/>
              </a:spcAft>
              <a:buSzPts val="2800"/>
              <a:buNone/>
              <a:defRPr sz="2800"/>
            </a:lvl7pPr>
            <a:lvl8pPr lvl="7" rtl="0" algn="ctr">
              <a:lnSpc>
                <a:spcPct val="100000"/>
              </a:lnSpc>
              <a:spcBef>
                <a:spcPts val="2200"/>
              </a:spcBef>
              <a:spcAft>
                <a:spcPts val="0"/>
              </a:spcAft>
              <a:buSzPts val="2800"/>
              <a:buNone/>
              <a:defRPr sz="2800"/>
            </a:lvl8pPr>
            <a:lvl9pPr lvl="8" rtl="0" algn="ctr">
              <a:lnSpc>
                <a:spcPct val="100000"/>
              </a:lnSpc>
              <a:spcBef>
                <a:spcPts val="2200"/>
              </a:spcBef>
              <a:spcAft>
                <a:spcPts val="0"/>
              </a:spcAft>
              <a:buSzPts val="2800"/>
              <a:buNone/>
              <a:defRPr sz="2800"/>
            </a:lvl9pPr>
          </a:lstStyle>
          <a:p/>
        </p:txBody>
      </p:sp>
      <p:sp>
        <p:nvSpPr>
          <p:cNvPr id="562" name="Google Shape;562;p1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3" name="Shape 563"/>
        <p:cNvGrpSpPr/>
        <p:nvPr/>
      </p:nvGrpSpPr>
      <p:grpSpPr>
        <a:xfrm>
          <a:off x="0" y="0"/>
          <a:ext cx="0" cy="0"/>
          <a:chOff x="0" y="0"/>
          <a:chExt cx="0" cy="0"/>
        </a:xfrm>
      </p:grpSpPr>
      <p:sp>
        <p:nvSpPr>
          <p:cNvPr id="564" name="Google Shape;564;p14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65" name="Google Shape;565;p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6" name="Shape 566"/>
        <p:cNvGrpSpPr/>
        <p:nvPr/>
      </p:nvGrpSpPr>
      <p:grpSpPr>
        <a:xfrm>
          <a:off x="0" y="0"/>
          <a:ext cx="0" cy="0"/>
          <a:chOff x="0" y="0"/>
          <a:chExt cx="0" cy="0"/>
        </a:xfrm>
      </p:grpSpPr>
      <p:sp>
        <p:nvSpPr>
          <p:cNvPr id="567" name="Google Shape;567;p1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8" name="Shape 568"/>
        <p:cNvGrpSpPr/>
        <p:nvPr/>
      </p:nvGrpSpPr>
      <p:grpSpPr>
        <a:xfrm>
          <a:off x="0" y="0"/>
          <a:ext cx="0" cy="0"/>
          <a:chOff x="0" y="0"/>
          <a:chExt cx="0" cy="0"/>
        </a:xfrm>
      </p:grpSpPr>
      <p:sp>
        <p:nvSpPr>
          <p:cNvPr id="569" name="Google Shape;569;p14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70" name="Google Shape;570;p1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571" name="Shape 571"/>
        <p:cNvGrpSpPr/>
        <p:nvPr/>
      </p:nvGrpSpPr>
      <p:grpSpPr>
        <a:xfrm>
          <a:off x="0" y="0"/>
          <a:ext cx="0" cy="0"/>
          <a:chOff x="0" y="0"/>
          <a:chExt cx="0" cy="0"/>
        </a:xfrm>
      </p:grpSpPr>
      <p:sp>
        <p:nvSpPr>
          <p:cNvPr id="572" name="Google Shape;572;p144"/>
          <p:cNvSpPr txBox="1"/>
          <p:nvPr>
            <p:ph idx="12" type="sldNum"/>
          </p:nvPr>
        </p:nvSpPr>
        <p:spPr>
          <a:xfrm>
            <a:off x="8362839" y="4668792"/>
            <a:ext cx="154200" cy="176100"/>
          </a:xfrm>
          <a:prstGeom prst="rect">
            <a:avLst/>
          </a:prstGeom>
          <a:noFill/>
          <a:ln>
            <a:noFill/>
          </a:ln>
        </p:spPr>
        <p:txBody>
          <a:bodyPr anchorCtr="0" anchor="t" bIns="19050" lIns="19050" spcFirstLastPara="1" rIns="19050" wrap="square" tIns="19050">
            <a:noAutofit/>
          </a:bodyPr>
          <a:lstStyle>
            <a:lvl1pPr indent="0" lvl="0"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1pPr>
            <a:lvl2pPr indent="0" lvl="1"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2pPr>
            <a:lvl3pPr indent="0" lvl="2"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3pPr>
            <a:lvl4pPr indent="0" lvl="3"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4pPr>
            <a:lvl5pPr indent="0" lvl="4"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5pPr>
            <a:lvl6pPr indent="0" lvl="5"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6pPr>
            <a:lvl7pPr indent="0" lvl="6"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7pPr>
            <a:lvl8pPr indent="0" lvl="7"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8pPr>
            <a:lvl9pPr indent="0" lvl="8" marL="0" marR="0" rtl="0" algn="r">
              <a:lnSpc>
                <a:spcPct val="100000"/>
              </a:lnSpc>
              <a:spcBef>
                <a:spcPts val="0"/>
              </a:spcBef>
              <a:spcAft>
                <a:spcPts val="0"/>
              </a:spcAft>
              <a:buClr>
                <a:srgbClr val="D5D5D5"/>
              </a:buClr>
              <a:buSzPts val="900"/>
              <a:buFont typeface="Momentum Sans Display"/>
              <a:buNone/>
              <a:defRPr b="0" i="0" sz="900" u="none" cap="none" strike="noStrike">
                <a:solidFill>
                  <a:srgbClr val="D5D5D5"/>
                </a:solidFill>
                <a:latin typeface="Momentum Sans Display"/>
                <a:ea typeface="Momentum Sans Display"/>
                <a:cs typeface="Momentum Sans Display"/>
                <a:sym typeface="Momentum Sans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6" name="Shape 576"/>
        <p:cNvGrpSpPr/>
        <p:nvPr/>
      </p:nvGrpSpPr>
      <p:grpSpPr>
        <a:xfrm>
          <a:off x="0" y="0"/>
          <a:ext cx="0" cy="0"/>
          <a:chOff x="0" y="0"/>
          <a:chExt cx="0" cy="0"/>
        </a:xfrm>
      </p:grpSpPr>
      <p:sp>
        <p:nvSpPr>
          <p:cNvPr id="577" name="Google Shape;577;p146"/>
          <p:cNvSpPr txBox="1"/>
          <p:nvPr>
            <p:ph idx="12" type="sldNum"/>
          </p:nvPr>
        </p:nvSpPr>
        <p:spPr>
          <a:xfrm>
            <a:off x="4297658" y="47498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578" name="Google Shape;578;p146"/>
          <p:cNvSpPr txBox="1"/>
          <p:nvPr/>
        </p:nvSpPr>
        <p:spPr>
          <a:xfrm>
            <a:off x="2025750" y="379775"/>
            <a:ext cx="6618000" cy="7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100">
              <a:solidFill>
                <a:srgbClr val="FF0000"/>
              </a:solidFill>
              <a:latin typeface="Momentum Sans Display"/>
              <a:ea typeface="Momentum Sans Display"/>
              <a:cs typeface="Momentum Sans Display"/>
              <a:sym typeface="Momentum Sans Display"/>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9" name="Shape 57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AND_BODY_1">
    <p:spTree>
      <p:nvGrpSpPr>
        <p:cNvPr id="95" name="Shape 95"/>
        <p:cNvGrpSpPr/>
        <p:nvPr/>
      </p:nvGrpSpPr>
      <p:grpSpPr>
        <a:xfrm>
          <a:off x="0" y="0"/>
          <a:ext cx="0" cy="0"/>
          <a:chOff x="0" y="0"/>
          <a:chExt cx="0" cy="0"/>
        </a:xfrm>
      </p:grpSpPr>
      <p:sp>
        <p:nvSpPr>
          <p:cNvPr id="96" name="Google Shape;96;p25"/>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28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97" name="Google Shape;97;p25"/>
          <p:cNvSpPr txBox="1"/>
          <p:nvPr>
            <p:ph idx="1" type="subTitle"/>
          </p:nvPr>
        </p:nvSpPr>
        <p:spPr>
          <a:xfrm>
            <a:off x="456989" y="1203312"/>
            <a:ext cx="8228700" cy="2983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800"/>
              <a:buNone/>
              <a:defRPr/>
            </a:lvl1pPr>
            <a:lvl2pPr lvl="1" rtl="0" algn="l">
              <a:spcBef>
                <a:spcPts val="1600"/>
              </a:spcBef>
              <a:spcAft>
                <a:spcPts val="0"/>
              </a:spcAft>
              <a:buSzPts val="1400"/>
              <a:buNone/>
              <a:defRPr/>
            </a:lvl2pPr>
            <a:lvl3pPr lvl="2" rtl="0" algn="l">
              <a:spcBef>
                <a:spcPts val="1600"/>
              </a:spcBef>
              <a:spcAft>
                <a:spcPts val="0"/>
              </a:spcAft>
              <a:buSzPts val="1400"/>
              <a:buNone/>
              <a:defRPr/>
            </a:lvl3pPr>
            <a:lvl4pPr lvl="3" rtl="0" algn="l">
              <a:spcBef>
                <a:spcPts val="1600"/>
              </a:spcBef>
              <a:spcAft>
                <a:spcPts val="0"/>
              </a:spcAft>
              <a:buSzPts val="1400"/>
              <a:buNone/>
              <a:defRPr/>
            </a:lvl4pPr>
            <a:lvl5pPr lvl="4" rtl="0" algn="l">
              <a:spcBef>
                <a:spcPts val="1600"/>
              </a:spcBef>
              <a:spcAft>
                <a:spcPts val="0"/>
              </a:spcAft>
              <a:buSzPts val="1400"/>
              <a:buNone/>
              <a:defRPr/>
            </a:lvl5pPr>
            <a:lvl6pPr lvl="5" rtl="0" algn="l">
              <a:spcBef>
                <a:spcPts val="1600"/>
              </a:spcBef>
              <a:spcAft>
                <a:spcPts val="0"/>
              </a:spcAft>
              <a:buSzPts val="1400"/>
              <a:buNone/>
              <a:defRPr/>
            </a:lvl6pPr>
            <a:lvl7pPr lvl="6" rtl="0" algn="l">
              <a:spcBef>
                <a:spcPts val="1600"/>
              </a:spcBef>
              <a:spcAft>
                <a:spcPts val="0"/>
              </a:spcAft>
              <a:buSzPts val="1400"/>
              <a:buNone/>
              <a:defRPr/>
            </a:lvl7pPr>
            <a:lvl8pPr lvl="7" rtl="0" algn="l">
              <a:spcBef>
                <a:spcPts val="1600"/>
              </a:spcBef>
              <a:spcAft>
                <a:spcPts val="0"/>
              </a:spcAft>
              <a:buSzPts val="1400"/>
              <a:buNone/>
              <a:defRPr/>
            </a:lvl8pPr>
            <a:lvl9pPr lvl="8" rtl="0" algn="l">
              <a:spcBef>
                <a:spcPts val="1600"/>
              </a:spcBef>
              <a:spcAft>
                <a:spcPts val="160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p2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4" name="Google Shape;104;p2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5" name="Google Shape;10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2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8" name="Google Shape;108;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9" name="Shape 109"/>
        <p:cNvGrpSpPr/>
        <p:nvPr/>
      </p:nvGrpSpPr>
      <p:grpSpPr>
        <a:xfrm>
          <a:off x="0" y="0"/>
          <a:ext cx="0" cy="0"/>
          <a:chOff x="0" y="0"/>
          <a:chExt cx="0" cy="0"/>
        </a:xfrm>
      </p:grpSpPr>
      <p:sp>
        <p:nvSpPr>
          <p:cNvPr id="110" name="Google Shape;11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 name="Google Shape;111;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2" name="Google Shape;11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3" name="Shape 113"/>
        <p:cNvGrpSpPr/>
        <p:nvPr/>
      </p:nvGrpSpPr>
      <p:grpSpPr>
        <a:xfrm>
          <a:off x="0" y="0"/>
          <a:ext cx="0" cy="0"/>
          <a:chOff x="0" y="0"/>
          <a:chExt cx="0" cy="0"/>
        </a:xfrm>
      </p:grpSpPr>
      <p:sp>
        <p:nvSpPr>
          <p:cNvPr id="114" name="Google Shape;11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5" name="Google Shape;115;p3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6" name="Google Shape;116;p3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 name="Google Shape;120;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1" name="Shape 121"/>
        <p:cNvGrpSpPr/>
        <p:nvPr/>
      </p:nvGrpSpPr>
      <p:grpSpPr>
        <a:xfrm>
          <a:off x="0" y="0"/>
          <a:ext cx="0" cy="0"/>
          <a:chOff x="0" y="0"/>
          <a:chExt cx="0" cy="0"/>
        </a:xfrm>
      </p:grpSpPr>
      <p:sp>
        <p:nvSpPr>
          <p:cNvPr id="122" name="Google Shape;122;p3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3" name="Google Shape;123;p3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4" name="Google Shape;1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5" name="Shape 125"/>
        <p:cNvGrpSpPr/>
        <p:nvPr/>
      </p:nvGrpSpPr>
      <p:grpSpPr>
        <a:xfrm>
          <a:off x="0" y="0"/>
          <a:ext cx="0" cy="0"/>
          <a:chOff x="0" y="0"/>
          <a:chExt cx="0" cy="0"/>
        </a:xfrm>
      </p:grpSpPr>
      <p:sp>
        <p:nvSpPr>
          <p:cNvPr id="126" name="Google Shape;126;p3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7" name="Google Shape;12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8" name="Shape 128"/>
        <p:cNvGrpSpPr/>
        <p:nvPr/>
      </p:nvGrpSpPr>
      <p:grpSpPr>
        <a:xfrm>
          <a:off x="0" y="0"/>
          <a:ext cx="0" cy="0"/>
          <a:chOff x="0" y="0"/>
          <a:chExt cx="0" cy="0"/>
        </a:xfrm>
      </p:grpSpPr>
      <p:sp>
        <p:nvSpPr>
          <p:cNvPr id="129" name="Google Shape;129;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1" name="Google Shape;131;p3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2" name="Google Shape;132;p3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4" name="Shape 134"/>
        <p:cNvGrpSpPr/>
        <p:nvPr/>
      </p:nvGrpSpPr>
      <p:grpSpPr>
        <a:xfrm>
          <a:off x="0" y="0"/>
          <a:ext cx="0" cy="0"/>
          <a:chOff x="0" y="0"/>
          <a:chExt cx="0" cy="0"/>
        </a:xfrm>
      </p:grpSpPr>
      <p:sp>
        <p:nvSpPr>
          <p:cNvPr id="135" name="Google Shape;135;p3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36" name="Google Shape;136;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7" name="Shape 137"/>
        <p:cNvGrpSpPr/>
        <p:nvPr/>
      </p:nvGrpSpPr>
      <p:grpSpPr>
        <a:xfrm>
          <a:off x="0" y="0"/>
          <a:ext cx="0" cy="0"/>
          <a:chOff x="0" y="0"/>
          <a:chExt cx="0" cy="0"/>
        </a:xfrm>
      </p:grpSpPr>
      <p:sp>
        <p:nvSpPr>
          <p:cNvPr id="138" name="Google Shape;138;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9" name="Google Shape;139;p3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40" name="Google Shape;140;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1" name="Shape 141"/>
        <p:cNvGrpSpPr/>
        <p:nvPr/>
      </p:nvGrpSpPr>
      <p:grpSpPr>
        <a:xfrm>
          <a:off x="0" y="0"/>
          <a:ext cx="0" cy="0"/>
          <a:chOff x="0" y="0"/>
          <a:chExt cx="0" cy="0"/>
        </a:xfrm>
      </p:grpSpPr>
      <p:sp>
        <p:nvSpPr>
          <p:cNvPr id="142" name="Google Shape;142;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46" name="Shape 146"/>
        <p:cNvGrpSpPr/>
        <p:nvPr/>
      </p:nvGrpSpPr>
      <p:grpSpPr>
        <a:xfrm>
          <a:off x="0" y="0"/>
          <a:ext cx="0" cy="0"/>
          <a:chOff x="0" y="0"/>
          <a:chExt cx="0" cy="0"/>
        </a:xfrm>
      </p:grpSpPr>
      <p:sp>
        <p:nvSpPr>
          <p:cNvPr id="147" name="Google Shape;147;p39"/>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48" name="Google Shape;148;p39"/>
          <p:cNvSpPr txBox="1"/>
          <p:nvPr>
            <p:ph idx="1" type="subTitle"/>
          </p:nvPr>
        </p:nvSpPr>
        <p:spPr>
          <a:xfrm>
            <a:off x="456989" y="1203312"/>
            <a:ext cx="8228700" cy="2983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49" name="Shape 149"/>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50" name="Shape 150"/>
        <p:cNvGrpSpPr/>
        <p:nvPr/>
      </p:nvGrpSpPr>
      <p:grpSpPr>
        <a:xfrm>
          <a:off x="0" y="0"/>
          <a:ext cx="0" cy="0"/>
          <a:chOff x="0" y="0"/>
          <a:chExt cx="0" cy="0"/>
        </a:xfrm>
      </p:grpSpPr>
      <p:sp>
        <p:nvSpPr>
          <p:cNvPr id="151" name="Google Shape;151;p41"/>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52" name="Google Shape;152;p41"/>
          <p:cNvSpPr txBox="1"/>
          <p:nvPr>
            <p:ph idx="1" type="body"/>
          </p:nvPr>
        </p:nvSpPr>
        <p:spPr>
          <a:xfrm>
            <a:off x="456989" y="1203312"/>
            <a:ext cx="82287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3" name="Shape 153"/>
        <p:cNvGrpSpPr/>
        <p:nvPr/>
      </p:nvGrpSpPr>
      <p:grpSpPr>
        <a:xfrm>
          <a:off x="0" y="0"/>
          <a:ext cx="0" cy="0"/>
          <a:chOff x="0" y="0"/>
          <a:chExt cx="0" cy="0"/>
        </a:xfrm>
      </p:grpSpPr>
      <p:sp>
        <p:nvSpPr>
          <p:cNvPr id="154" name="Google Shape;154;p42"/>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55" name="Google Shape;155;p42"/>
          <p:cNvSpPr txBox="1"/>
          <p:nvPr>
            <p:ph idx="1" type="body"/>
          </p:nvPr>
        </p:nvSpPr>
        <p:spPr>
          <a:xfrm>
            <a:off x="456989" y="1203312"/>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56" name="Google Shape;156;p42"/>
          <p:cNvSpPr txBox="1"/>
          <p:nvPr>
            <p:ph idx="2" type="body"/>
          </p:nvPr>
        </p:nvSpPr>
        <p:spPr>
          <a:xfrm>
            <a:off x="4673766" y="1203312"/>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43"/>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59" name="Shape 159"/>
        <p:cNvGrpSpPr/>
        <p:nvPr/>
      </p:nvGrpSpPr>
      <p:grpSpPr>
        <a:xfrm>
          <a:off x="0" y="0"/>
          <a:ext cx="0" cy="0"/>
          <a:chOff x="0" y="0"/>
          <a:chExt cx="0" cy="0"/>
        </a:xfrm>
      </p:grpSpPr>
      <p:sp>
        <p:nvSpPr>
          <p:cNvPr id="160" name="Google Shape;160;p44"/>
          <p:cNvSpPr txBox="1"/>
          <p:nvPr>
            <p:ph idx="1" type="subTitle"/>
          </p:nvPr>
        </p:nvSpPr>
        <p:spPr>
          <a:xfrm>
            <a:off x="456989" y="204798"/>
            <a:ext cx="8228700" cy="3981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61" name="Shape 161"/>
        <p:cNvGrpSpPr/>
        <p:nvPr/>
      </p:nvGrpSpPr>
      <p:grpSpPr>
        <a:xfrm>
          <a:off x="0" y="0"/>
          <a:ext cx="0" cy="0"/>
          <a:chOff x="0" y="0"/>
          <a:chExt cx="0" cy="0"/>
        </a:xfrm>
      </p:grpSpPr>
      <p:sp>
        <p:nvSpPr>
          <p:cNvPr id="162" name="Google Shape;162;p45"/>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63" name="Google Shape;163;p45"/>
          <p:cNvSpPr txBox="1"/>
          <p:nvPr>
            <p:ph idx="1" type="body"/>
          </p:nvPr>
        </p:nvSpPr>
        <p:spPr>
          <a:xfrm>
            <a:off x="456989" y="1203312"/>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64" name="Google Shape;164;p45"/>
          <p:cNvSpPr txBox="1"/>
          <p:nvPr>
            <p:ph idx="2" type="body"/>
          </p:nvPr>
        </p:nvSpPr>
        <p:spPr>
          <a:xfrm>
            <a:off x="4673766" y="1203312"/>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65" name="Google Shape;165;p45"/>
          <p:cNvSpPr txBox="1"/>
          <p:nvPr>
            <p:ph idx="3" type="body"/>
          </p:nvPr>
        </p:nvSpPr>
        <p:spPr>
          <a:xfrm>
            <a:off x="456989" y="2761673"/>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66" name="Shape 166"/>
        <p:cNvGrpSpPr/>
        <p:nvPr/>
      </p:nvGrpSpPr>
      <p:grpSpPr>
        <a:xfrm>
          <a:off x="0" y="0"/>
          <a:ext cx="0" cy="0"/>
          <a:chOff x="0" y="0"/>
          <a:chExt cx="0" cy="0"/>
        </a:xfrm>
      </p:grpSpPr>
      <p:sp>
        <p:nvSpPr>
          <p:cNvPr id="167" name="Google Shape;167;p46"/>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68" name="Google Shape;168;p46"/>
          <p:cNvSpPr txBox="1"/>
          <p:nvPr>
            <p:ph idx="1" type="body"/>
          </p:nvPr>
        </p:nvSpPr>
        <p:spPr>
          <a:xfrm>
            <a:off x="456989" y="1203312"/>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69" name="Google Shape;169;p46"/>
          <p:cNvSpPr txBox="1"/>
          <p:nvPr>
            <p:ph idx="2" type="body"/>
          </p:nvPr>
        </p:nvSpPr>
        <p:spPr>
          <a:xfrm>
            <a:off x="4673766" y="1203312"/>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70" name="Google Shape;170;p46"/>
          <p:cNvSpPr txBox="1"/>
          <p:nvPr>
            <p:ph idx="3" type="body"/>
          </p:nvPr>
        </p:nvSpPr>
        <p:spPr>
          <a:xfrm>
            <a:off x="4673766" y="2761673"/>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71" name="Shape 171"/>
        <p:cNvGrpSpPr/>
        <p:nvPr/>
      </p:nvGrpSpPr>
      <p:grpSpPr>
        <a:xfrm>
          <a:off x="0" y="0"/>
          <a:ext cx="0" cy="0"/>
          <a:chOff x="0" y="0"/>
          <a:chExt cx="0" cy="0"/>
        </a:xfrm>
      </p:grpSpPr>
      <p:sp>
        <p:nvSpPr>
          <p:cNvPr id="172" name="Google Shape;172;p47"/>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73" name="Google Shape;173;p47"/>
          <p:cNvSpPr txBox="1"/>
          <p:nvPr>
            <p:ph idx="1" type="body"/>
          </p:nvPr>
        </p:nvSpPr>
        <p:spPr>
          <a:xfrm>
            <a:off x="456989" y="1203312"/>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74" name="Google Shape;174;p47"/>
          <p:cNvSpPr txBox="1"/>
          <p:nvPr>
            <p:ph idx="2" type="body"/>
          </p:nvPr>
        </p:nvSpPr>
        <p:spPr>
          <a:xfrm>
            <a:off x="4673766" y="1203312"/>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75" name="Google Shape;175;p47"/>
          <p:cNvSpPr txBox="1"/>
          <p:nvPr>
            <p:ph idx="3" type="body"/>
          </p:nvPr>
        </p:nvSpPr>
        <p:spPr>
          <a:xfrm>
            <a:off x="456989" y="2761673"/>
            <a:ext cx="82287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76" name="Shape 176"/>
        <p:cNvGrpSpPr/>
        <p:nvPr/>
      </p:nvGrpSpPr>
      <p:grpSpPr>
        <a:xfrm>
          <a:off x="0" y="0"/>
          <a:ext cx="0" cy="0"/>
          <a:chOff x="0" y="0"/>
          <a:chExt cx="0" cy="0"/>
        </a:xfrm>
      </p:grpSpPr>
      <p:sp>
        <p:nvSpPr>
          <p:cNvPr id="177" name="Google Shape;177;p48"/>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78" name="Google Shape;178;p48"/>
          <p:cNvSpPr txBox="1"/>
          <p:nvPr>
            <p:ph idx="1" type="body"/>
          </p:nvPr>
        </p:nvSpPr>
        <p:spPr>
          <a:xfrm>
            <a:off x="456989" y="1203312"/>
            <a:ext cx="82287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79" name="Google Shape;179;p48"/>
          <p:cNvSpPr txBox="1"/>
          <p:nvPr>
            <p:ph idx="2" type="body"/>
          </p:nvPr>
        </p:nvSpPr>
        <p:spPr>
          <a:xfrm>
            <a:off x="456989" y="2761673"/>
            <a:ext cx="82287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80" name="Shape 180"/>
        <p:cNvGrpSpPr/>
        <p:nvPr/>
      </p:nvGrpSpPr>
      <p:grpSpPr>
        <a:xfrm>
          <a:off x="0" y="0"/>
          <a:ext cx="0" cy="0"/>
          <a:chOff x="0" y="0"/>
          <a:chExt cx="0" cy="0"/>
        </a:xfrm>
      </p:grpSpPr>
      <p:sp>
        <p:nvSpPr>
          <p:cNvPr id="181" name="Google Shape;181;p49"/>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82" name="Google Shape;182;p49"/>
          <p:cNvSpPr txBox="1"/>
          <p:nvPr>
            <p:ph idx="1" type="body"/>
          </p:nvPr>
        </p:nvSpPr>
        <p:spPr>
          <a:xfrm>
            <a:off x="456989" y="1203312"/>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83" name="Google Shape;183;p49"/>
          <p:cNvSpPr txBox="1"/>
          <p:nvPr>
            <p:ph idx="2" type="body"/>
          </p:nvPr>
        </p:nvSpPr>
        <p:spPr>
          <a:xfrm>
            <a:off x="4673766" y="1203312"/>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84" name="Google Shape;184;p49"/>
          <p:cNvSpPr txBox="1"/>
          <p:nvPr>
            <p:ph idx="3" type="body"/>
          </p:nvPr>
        </p:nvSpPr>
        <p:spPr>
          <a:xfrm>
            <a:off x="456989" y="2761673"/>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85" name="Google Shape;185;p49"/>
          <p:cNvSpPr txBox="1"/>
          <p:nvPr>
            <p:ph idx="4" type="body"/>
          </p:nvPr>
        </p:nvSpPr>
        <p:spPr>
          <a:xfrm>
            <a:off x="4673766" y="2761673"/>
            <a:ext cx="40158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86" name="Shape 186"/>
        <p:cNvGrpSpPr/>
        <p:nvPr/>
      </p:nvGrpSpPr>
      <p:grpSpPr>
        <a:xfrm>
          <a:off x="0" y="0"/>
          <a:ext cx="0" cy="0"/>
          <a:chOff x="0" y="0"/>
          <a:chExt cx="0" cy="0"/>
        </a:xfrm>
      </p:grpSpPr>
      <p:sp>
        <p:nvSpPr>
          <p:cNvPr id="187" name="Google Shape;187;p50"/>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300"/>
              <a:buNone/>
              <a:defRPr/>
            </a:lvl1pPr>
            <a:lvl2pPr lvl="1" rtl="0" algn="l">
              <a:spcBef>
                <a:spcPts val="0"/>
              </a:spcBef>
              <a:spcAft>
                <a:spcPts val="0"/>
              </a:spcAft>
              <a:buSzPts val="1300"/>
              <a:buNone/>
              <a:defRPr/>
            </a:lvl2pPr>
            <a:lvl3pPr lvl="2" rtl="0" algn="l">
              <a:spcBef>
                <a:spcPts val="0"/>
              </a:spcBef>
              <a:spcAft>
                <a:spcPts val="0"/>
              </a:spcAft>
              <a:buSzPts val="1300"/>
              <a:buNone/>
              <a:defRPr/>
            </a:lvl3pPr>
            <a:lvl4pPr lvl="3" rtl="0" algn="l">
              <a:spcBef>
                <a:spcPts val="0"/>
              </a:spcBef>
              <a:spcAft>
                <a:spcPts val="0"/>
              </a:spcAft>
              <a:buSzPts val="1300"/>
              <a:buNone/>
              <a:defRPr/>
            </a:lvl4pPr>
            <a:lvl5pPr lvl="4" rtl="0" algn="l">
              <a:spcBef>
                <a:spcPts val="0"/>
              </a:spcBef>
              <a:spcAft>
                <a:spcPts val="0"/>
              </a:spcAft>
              <a:buSzPts val="1300"/>
              <a:buNone/>
              <a:defRPr/>
            </a:lvl5pPr>
            <a:lvl6pPr lvl="5" rtl="0" algn="l">
              <a:spcBef>
                <a:spcPts val="0"/>
              </a:spcBef>
              <a:spcAft>
                <a:spcPts val="0"/>
              </a:spcAft>
              <a:buSzPts val="1300"/>
              <a:buNone/>
              <a:defRPr/>
            </a:lvl6pPr>
            <a:lvl7pPr lvl="6" rtl="0" algn="l">
              <a:spcBef>
                <a:spcPts val="0"/>
              </a:spcBef>
              <a:spcAft>
                <a:spcPts val="0"/>
              </a:spcAft>
              <a:buSzPts val="1300"/>
              <a:buNone/>
              <a:defRPr/>
            </a:lvl7pPr>
            <a:lvl8pPr lvl="7" rtl="0" algn="l">
              <a:spcBef>
                <a:spcPts val="0"/>
              </a:spcBef>
              <a:spcAft>
                <a:spcPts val="0"/>
              </a:spcAft>
              <a:buSzPts val="1300"/>
              <a:buNone/>
              <a:defRPr/>
            </a:lvl8pPr>
            <a:lvl9pPr lvl="8" rtl="0" algn="l">
              <a:spcBef>
                <a:spcPts val="0"/>
              </a:spcBef>
              <a:spcAft>
                <a:spcPts val="0"/>
              </a:spcAft>
              <a:buSzPts val="1300"/>
              <a:buNone/>
              <a:defRPr/>
            </a:lvl9pPr>
          </a:lstStyle>
          <a:p/>
        </p:txBody>
      </p:sp>
      <p:sp>
        <p:nvSpPr>
          <p:cNvPr id="188" name="Google Shape;188;p50"/>
          <p:cNvSpPr txBox="1"/>
          <p:nvPr>
            <p:ph idx="1" type="body"/>
          </p:nvPr>
        </p:nvSpPr>
        <p:spPr>
          <a:xfrm>
            <a:off x="456989" y="1203312"/>
            <a:ext cx="26493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89" name="Google Shape;189;p50"/>
          <p:cNvSpPr txBox="1"/>
          <p:nvPr>
            <p:ph idx="2" type="body"/>
          </p:nvPr>
        </p:nvSpPr>
        <p:spPr>
          <a:xfrm>
            <a:off x="3239428" y="1203312"/>
            <a:ext cx="26493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90" name="Google Shape;190;p50"/>
          <p:cNvSpPr txBox="1"/>
          <p:nvPr>
            <p:ph idx="3" type="body"/>
          </p:nvPr>
        </p:nvSpPr>
        <p:spPr>
          <a:xfrm>
            <a:off x="6021541" y="1203312"/>
            <a:ext cx="26493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91" name="Google Shape;191;p50"/>
          <p:cNvSpPr txBox="1"/>
          <p:nvPr>
            <p:ph idx="4" type="body"/>
          </p:nvPr>
        </p:nvSpPr>
        <p:spPr>
          <a:xfrm>
            <a:off x="456989" y="2761673"/>
            <a:ext cx="26493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92" name="Google Shape;192;p50"/>
          <p:cNvSpPr txBox="1"/>
          <p:nvPr>
            <p:ph idx="5" type="body"/>
          </p:nvPr>
        </p:nvSpPr>
        <p:spPr>
          <a:xfrm>
            <a:off x="3239428" y="2761673"/>
            <a:ext cx="26493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
        <p:nvSpPr>
          <p:cNvPr id="193" name="Google Shape;193;p50"/>
          <p:cNvSpPr txBox="1"/>
          <p:nvPr>
            <p:ph idx="6" type="body"/>
          </p:nvPr>
        </p:nvSpPr>
        <p:spPr>
          <a:xfrm>
            <a:off x="6021541" y="2761673"/>
            <a:ext cx="2649300" cy="14229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300"/>
              <a:buNone/>
              <a:defRPr/>
            </a:lvl1pPr>
            <a:lvl2pPr indent="-228600" lvl="1" marL="914400" rtl="0" algn="l">
              <a:spcBef>
                <a:spcPts val="0"/>
              </a:spcBef>
              <a:spcAft>
                <a:spcPts val="0"/>
              </a:spcAft>
              <a:buSzPts val="1300"/>
              <a:buNone/>
              <a:defRPr/>
            </a:lvl2pPr>
            <a:lvl3pPr indent="-228600" lvl="2" marL="1371600" rtl="0" algn="l">
              <a:spcBef>
                <a:spcPts val="0"/>
              </a:spcBef>
              <a:spcAft>
                <a:spcPts val="0"/>
              </a:spcAft>
              <a:buSzPts val="1300"/>
              <a:buNone/>
              <a:defRPr/>
            </a:lvl3pPr>
            <a:lvl4pPr indent="-228600" lvl="3" marL="1828800" rtl="0" algn="l">
              <a:spcBef>
                <a:spcPts val="0"/>
              </a:spcBef>
              <a:spcAft>
                <a:spcPts val="0"/>
              </a:spcAft>
              <a:buSzPts val="1300"/>
              <a:buNone/>
              <a:defRPr/>
            </a:lvl4pPr>
            <a:lvl5pPr indent="-228600" lvl="4" marL="2286000" rtl="0" algn="l">
              <a:spcBef>
                <a:spcPts val="0"/>
              </a:spcBef>
              <a:spcAft>
                <a:spcPts val="0"/>
              </a:spcAft>
              <a:buSzPts val="1300"/>
              <a:buNone/>
              <a:defRPr/>
            </a:lvl5pPr>
            <a:lvl6pPr indent="-228600" lvl="5" marL="2743200" rtl="0" algn="l">
              <a:spcBef>
                <a:spcPts val="0"/>
              </a:spcBef>
              <a:spcAft>
                <a:spcPts val="0"/>
              </a:spcAft>
              <a:buSzPts val="1300"/>
              <a:buNone/>
              <a:defRPr/>
            </a:lvl6pPr>
            <a:lvl7pPr indent="-228600" lvl="6" marL="3200400" rtl="0" algn="l">
              <a:spcBef>
                <a:spcPts val="0"/>
              </a:spcBef>
              <a:spcAft>
                <a:spcPts val="0"/>
              </a:spcAft>
              <a:buSzPts val="1300"/>
              <a:buNone/>
              <a:defRPr/>
            </a:lvl7pPr>
            <a:lvl8pPr indent="-228600" lvl="7" marL="3657600" rtl="0" algn="l">
              <a:spcBef>
                <a:spcPts val="0"/>
              </a:spcBef>
              <a:spcAft>
                <a:spcPts val="0"/>
              </a:spcAft>
              <a:buSzPts val="1300"/>
              <a:buNone/>
              <a:defRPr/>
            </a:lvl8pPr>
            <a:lvl9pPr indent="-228600" lvl="8" marL="4114800" rtl="0" algn="l">
              <a:spcBef>
                <a:spcPts val="0"/>
              </a:spcBef>
              <a:spcAft>
                <a:spcPts val="0"/>
              </a:spcAft>
              <a:buSzPts val="13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8" name="Shape 198"/>
        <p:cNvGrpSpPr/>
        <p:nvPr/>
      </p:nvGrpSpPr>
      <p:grpSpPr>
        <a:xfrm>
          <a:off x="0" y="0"/>
          <a:ext cx="0" cy="0"/>
          <a:chOff x="0" y="0"/>
          <a:chExt cx="0" cy="0"/>
        </a:xfrm>
      </p:grpSpPr>
      <p:sp>
        <p:nvSpPr>
          <p:cNvPr id="199" name="Google Shape;199;p5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0" name="Google Shape;200;p5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1" name="Google Shape;201;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2" name="Shape 202"/>
        <p:cNvGrpSpPr/>
        <p:nvPr/>
      </p:nvGrpSpPr>
      <p:grpSpPr>
        <a:xfrm>
          <a:off x="0" y="0"/>
          <a:ext cx="0" cy="0"/>
          <a:chOff x="0" y="0"/>
          <a:chExt cx="0" cy="0"/>
        </a:xfrm>
      </p:grpSpPr>
      <p:sp>
        <p:nvSpPr>
          <p:cNvPr id="203" name="Google Shape;203;p5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4" name="Google Shape;204;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5" name="Shape 205"/>
        <p:cNvGrpSpPr/>
        <p:nvPr/>
      </p:nvGrpSpPr>
      <p:grpSpPr>
        <a:xfrm>
          <a:off x="0" y="0"/>
          <a:ext cx="0" cy="0"/>
          <a:chOff x="0" y="0"/>
          <a:chExt cx="0" cy="0"/>
        </a:xfrm>
      </p:grpSpPr>
      <p:sp>
        <p:nvSpPr>
          <p:cNvPr id="206" name="Google Shape;206;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7" name="Google Shape;207;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8" name="Google Shape;208;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9" name="Shape 209"/>
        <p:cNvGrpSpPr/>
        <p:nvPr/>
      </p:nvGrpSpPr>
      <p:grpSpPr>
        <a:xfrm>
          <a:off x="0" y="0"/>
          <a:ext cx="0" cy="0"/>
          <a:chOff x="0" y="0"/>
          <a:chExt cx="0" cy="0"/>
        </a:xfrm>
      </p:grpSpPr>
      <p:sp>
        <p:nvSpPr>
          <p:cNvPr id="210" name="Google Shape;210;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1" name="Google Shape;211;p5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2" name="Google Shape;212;p5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3" name="Google Shape;213;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4" name="Shape 214"/>
        <p:cNvGrpSpPr/>
        <p:nvPr/>
      </p:nvGrpSpPr>
      <p:grpSpPr>
        <a:xfrm>
          <a:off x="0" y="0"/>
          <a:ext cx="0" cy="0"/>
          <a:chOff x="0" y="0"/>
          <a:chExt cx="0" cy="0"/>
        </a:xfrm>
      </p:grpSpPr>
      <p:sp>
        <p:nvSpPr>
          <p:cNvPr id="215" name="Google Shape;215;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6" name="Google Shape;216;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7" name="Shape 217"/>
        <p:cNvGrpSpPr/>
        <p:nvPr/>
      </p:nvGrpSpPr>
      <p:grpSpPr>
        <a:xfrm>
          <a:off x="0" y="0"/>
          <a:ext cx="0" cy="0"/>
          <a:chOff x="0" y="0"/>
          <a:chExt cx="0" cy="0"/>
        </a:xfrm>
      </p:grpSpPr>
      <p:sp>
        <p:nvSpPr>
          <p:cNvPr id="218" name="Google Shape;218;p5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9" name="Google Shape;219;p5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0" name="Google Shape;220;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1" name="Shape 221"/>
        <p:cNvGrpSpPr/>
        <p:nvPr/>
      </p:nvGrpSpPr>
      <p:grpSpPr>
        <a:xfrm>
          <a:off x="0" y="0"/>
          <a:ext cx="0" cy="0"/>
          <a:chOff x="0" y="0"/>
          <a:chExt cx="0" cy="0"/>
        </a:xfrm>
      </p:grpSpPr>
      <p:sp>
        <p:nvSpPr>
          <p:cNvPr id="222" name="Google Shape;222;p5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3" name="Google Shape;223;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4" name="Shape 224"/>
        <p:cNvGrpSpPr/>
        <p:nvPr/>
      </p:nvGrpSpPr>
      <p:grpSpPr>
        <a:xfrm>
          <a:off x="0" y="0"/>
          <a:ext cx="0" cy="0"/>
          <a:chOff x="0" y="0"/>
          <a:chExt cx="0" cy="0"/>
        </a:xfrm>
      </p:grpSpPr>
      <p:sp>
        <p:nvSpPr>
          <p:cNvPr id="225" name="Google Shape;225;p5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5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27" name="Google Shape;227;p5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28" name="Google Shape;228;p5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29" name="Google Shape;229;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0" name="Shape 230"/>
        <p:cNvGrpSpPr/>
        <p:nvPr/>
      </p:nvGrpSpPr>
      <p:grpSpPr>
        <a:xfrm>
          <a:off x="0" y="0"/>
          <a:ext cx="0" cy="0"/>
          <a:chOff x="0" y="0"/>
          <a:chExt cx="0" cy="0"/>
        </a:xfrm>
      </p:grpSpPr>
      <p:sp>
        <p:nvSpPr>
          <p:cNvPr id="231" name="Google Shape;231;p6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32" name="Google Shape;232;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3" name="Shape 233"/>
        <p:cNvGrpSpPr/>
        <p:nvPr/>
      </p:nvGrpSpPr>
      <p:grpSpPr>
        <a:xfrm>
          <a:off x="0" y="0"/>
          <a:ext cx="0" cy="0"/>
          <a:chOff x="0" y="0"/>
          <a:chExt cx="0" cy="0"/>
        </a:xfrm>
      </p:grpSpPr>
      <p:sp>
        <p:nvSpPr>
          <p:cNvPr id="234" name="Google Shape;234;p6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35" name="Google Shape;235;p6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36" name="Google Shape;236;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7" name="Shape 237"/>
        <p:cNvGrpSpPr/>
        <p:nvPr/>
      </p:nvGrpSpPr>
      <p:grpSpPr>
        <a:xfrm>
          <a:off x="0" y="0"/>
          <a:ext cx="0" cy="0"/>
          <a:chOff x="0" y="0"/>
          <a:chExt cx="0" cy="0"/>
        </a:xfrm>
      </p:grpSpPr>
      <p:sp>
        <p:nvSpPr>
          <p:cNvPr id="238" name="Google Shape;238;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3" name="Shape 243"/>
        <p:cNvGrpSpPr/>
        <p:nvPr/>
      </p:nvGrpSpPr>
      <p:grpSpPr>
        <a:xfrm>
          <a:off x="0" y="0"/>
          <a:ext cx="0" cy="0"/>
          <a:chOff x="0" y="0"/>
          <a:chExt cx="0" cy="0"/>
        </a:xfrm>
      </p:grpSpPr>
      <p:sp>
        <p:nvSpPr>
          <p:cNvPr id="244" name="Google Shape;244;p6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5" name="Google Shape;245;p6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6" name="Google Shape;246;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7" name="Shape 247"/>
        <p:cNvGrpSpPr/>
        <p:nvPr/>
      </p:nvGrpSpPr>
      <p:grpSpPr>
        <a:xfrm>
          <a:off x="0" y="0"/>
          <a:ext cx="0" cy="0"/>
          <a:chOff x="0" y="0"/>
          <a:chExt cx="0" cy="0"/>
        </a:xfrm>
      </p:grpSpPr>
      <p:sp>
        <p:nvSpPr>
          <p:cNvPr id="248" name="Google Shape;248;p6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9" name="Google Shape;249;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0" name="Shape 250"/>
        <p:cNvGrpSpPr/>
        <p:nvPr/>
      </p:nvGrpSpPr>
      <p:grpSpPr>
        <a:xfrm>
          <a:off x="0" y="0"/>
          <a:ext cx="0" cy="0"/>
          <a:chOff x="0" y="0"/>
          <a:chExt cx="0" cy="0"/>
        </a:xfrm>
      </p:grpSpPr>
      <p:sp>
        <p:nvSpPr>
          <p:cNvPr id="251" name="Google Shape;251;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2" name="Google Shape;252;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3" name="Google Shape;253;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4" name="Shape 254"/>
        <p:cNvGrpSpPr/>
        <p:nvPr/>
      </p:nvGrpSpPr>
      <p:grpSpPr>
        <a:xfrm>
          <a:off x="0" y="0"/>
          <a:ext cx="0" cy="0"/>
          <a:chOff x="0" y="0"/>
          <a:chExt cx="0" cy="0"/>
        </a:xfrm>
      </p:grpSpPr>
      <p:sp>
        <p:nvSpPr>
          <p:cNvPr id="255" name="Google Shape;255;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6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7" name="Google Shape;257;p6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8" name="Google Shape;258;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9" name="Shape 259"/>
        <p:cNvGrpSpPr/>
        <p:nvPr/>
      </p:nvGrpSpPr>
      <p:grpSpPr>
        <a:xfrm>
          <a:off x="0" y="0"/>
          <a:ext cx="0" cy="0"/>
          <a:chOff x="0" y="0"/>
          <a:chExt cx="0" cy="0"/>
        </a:xfrm>
      </p:grpSpPr>
      <p:sp>
        <p:nvSpPr>
          <p:cNvPr id="260" name="Google Shape;260;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1" name="Google Shape;261;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2" name="Shape 262"/>
        <p:cNvGrpSpPr/>
        <p:nvPr/>
      </p:nvGrpSpPr>
      <p:grpSpPr>
        <a:xfrm>
          <a:off x="0" y="0"/>
          <a:ext cx="0" cy="0"/>
          <a:chOff x="0" y="0"/>
          <a:chExt cx="0" cy="0"/>
        </a:xfrm>
      </p:grpSpPr>
      <p:sp>
        <p:nvSpPr>
          <p:cNvPr id="263" name="Google Shape;263;p6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64" name="Google Shape;264;p6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5" name="Google Shape;265;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6" name="Shape 266"/>
        <p:cNvGrpSpPr/>
        <p:nvPr/>
      </p:nvGrpSpPr>
      <p:grpSpPr>
        <a:xfrm>
          <a:off x="0" y="0"/>
          <a:ext cx="0" cy="0"/>
          <a:chOff x="0" y="0"/>
          <a:chExt cx="0" cy="0"/>
        </a:xfrm>
      </p:grpSpPr>
      <p:sp>
        <p:nvSpPr>
          <p:cNvPr id="267" name="Google Shape;267;p7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8" name="Google Shape;268;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9" name="Shape 269"/>
        <p:cNvGrpSpPr/>
        <p:nvPr/>
      </p:nvGrpSpPr>
      <p:grpSpPr>
        <a:xfrm>
          <a:off x="0" y="0"/>
          <a:ext cx="0" cy="0"/>
          <a:chOff x="0" y="0"/>
          <a:chExt cx="0" cy="0"/>
        </a:xfrm>
      </p:grpSpPr>
      <p:sp>
        <p:nvSpPr>
          <p:cNvPr id="270" name="Google Shape;270;p7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7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2" name="Google Shape;272;p7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3" name="Google Shape;273;p7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274" name="Google Shape;274;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5" name="Shape 275"/>
        <p:cNvGrpSpPr/>
        <p:nvPr/>
      </p:nvGrpSpPr>
      <p:grpSpPr>
        <a:xfrm>
          <a:off x="0" y="0"/>
          <a:ext cx="0" cy="0"/>
          <a:chOff x="0" y="0"/>
          <a:chExt cx="0" cy="0"/>
        </a:xfrm>
      </p:grpSpPr>
      <p:sp>
        <p:nvSpPr>
          <p:cNvPr id="276" name="Google Shape;276;p7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77" name="Google Shape;277;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8" name="Shape 278"/>
        <p:cNvGrpSpPr/>
        <p:nvPr/>
      </p:nvGrpSpPr>
      <p:grpSpPr>
        <a:xfrm>
          <a:off x="0" y="0"/>
          <a:ext cx="0" cy="0"/>
          <a:chOff x="0" y="0"/>
          <a:chExt cx="0" cy="0"/>
        </a:xfrm>
      </p:grpSpPr>
      <p:sp>
        <p:nvSpPr>
          <p:cNvPr id="279" name="Google Shape;279;p7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0" name="Google Shape;280;p7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81" name="Google Shape;281;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2" name="Shape 282"/>
        <p:cNvGrpSpPr/>
        <p:nvPr/>
      </p:nvGrpSpPr>
      <p:grpSpPr>
        <a:xfrm>
          <a:off x="0" y="0"/>
          <a:ext cx="0" cy="0"/>
          <a:chOff x="0" y="0"/>
          <a:chExt cx="0" cy="0"/>
        </a:xfrm>
      </p:grpSpPr>
      <p:sp>
        <p:nvSpPr>
          <p:cNvPr id="283" name="Google Shape;283;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8" name="Shape 288"/>
        <p:cNvGrpSpPr/>
        <p:nvPr/>
      </p:nvGrpSpPr>
      <p:grpSpPr>
        <a:xfrm>
          <a:off x="0" y="0"/>
          <a:ext cx="0" cy="0"/>
          <a:chOff x="0" y="0"/>
          <a:chExt cx="0" cy="0"/>
        </a:xfrm>
      </p:grpSpPr>
      <p:sp>
        <p:nvSpPr>
          <p:cNvPr id="289" name="Google Shape;289;p7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90" name="Google Shape;290;p7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1" name="Google Shape;291;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2" name="Shape 292"/>
        <p:cNvGrpSpPr/>
        <p:nvPr/>
      </p:nvGrpSpPr>
      <p:grpSpPr>
        <a:xfrm>
          <a:off x="0" y="0"/>
          <a:ext cx="0" cy="0"/>
          <a:chOff x="0" y="0"/>
          <a:chExt cx="0" cy="0"/>
        </a:xfrm>
      </p:grpSpPr>
      <p:sp>
        <p:nvSpPr>
          <p:cNvPr id="293" name="Google Shape;293;p7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4" name="Google Shape;294;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5" name="Shape 295"/>
        <p:cNvGrpSpPr/>
        <p:nvPr/>
      </p:nvGrpSpPr>
      <p:grpSpPr>
        <a:xfrm>
          <a:off x="0" y="0"/>
          <a:ext cx="0" cy="0"/>
          <a:chOff x="0" y="0"/>
          <a:chExt cx="0" cy="0"/>
        </a:xfrm>
      </p:grpSpPr>
      <p:sp>
        <p:nvSpPr>
          <p:cNvPr id="296" name="Google Shape;296;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7" name="Google Shape;297;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8" name="Google Shape;298;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9" name="Shape 299"/>
        <p:cNvGrpSpPr/>
        <p:nvPr/>
      </p:nvGrpSpPr>
      <p:grpSpPr>
        <a:xfrm>
          <a:off x="0" y="0"/>
          <a:ext cx="0" cy="0"/>
          <a:chOff x="0" y="0"/>
          <a:chExt cx="0" cy="0"/>
        </a:xfrm>
      </p:grpSpPr>
      <p:sp>
        <p:nvSpPr>
          <p:cNvPr id="300" name="Google Shape;300;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1" name="Google Shape;301;p7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2" name="Google Shape;302;p7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3" name="Google Shape;303;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4" name="Shape 304"/>
        <p:cNvGrpSpPr/>
        <p:nvPr/>
      </p:nvGrpSpPr>
      <p:grpSpPr>
        <a:xfrm>
          <a:off x="0" y="0"/>
          <a:ext cx="0" cy="0"/>
          <a:chOff x="0" y="0"/>
          <a:chExt cx="0" cy="0"/>
        </a:xfrm>
      </p:grpSpPr>
      <p:sp>
        <p:nvSpPr>
          <p:cNvPr id="305" name="Google Shape;305;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6" name="Google Shape;306;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7" name="Shape 307"/>
        <p:cNvGrpSpPr/>
        <p:nvPr/>
      </p:nvGrpSpPr>
      <p:grpSpPr>
        <a:xfrm>
          <a:off x="0" y="0"/>
          <a:ext cx="0" cy="0"/>
          <a:chOff x="0" y="0"/>
          <a:chExt cx="0" cy="0"/>
        </a:xfrm>
      </p:grpSpPr>
      <p:sp>
        <p:nvSpPr>
          <p:cNvPr id="308" name="Google Shape;308;p8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9" name="Google Shape;309;p8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0" name="Google Shape;310;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1" name="Shape 311"/>
        <p:cNvGrpSpPr/>
        <p:nvPr/>
      </p:nvGrpSpPr>
      <p:grpSpPr>
        <a:xfrm>
          <a:off x="0" y="0"/>
          <a:ext cx="0" cy="0"/>
          <a:chOff x="0" y="0"/>
          <a:chExt cx="0" cy="0"/>
        </a:xfrm>
      </p:grpSpPr>
      <p:sp>
        <p:nvSpPr>
          <p:cNvPr id="312" name="Google Shape;312;p8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3" name="Google Shape;313;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4" name="Shape 314"/>
        <p:cNvGrpSpPr/>
        <p:nvPr/>
      </p:nvGrpSpPr>
      <p:grpSpPr>
        <a:xfrm>
          <a:off x="0" y="0"/>
          <a:ext cx="0" cy="0"/>
          <a:chOff x="0" y="0"/>
          <a:chExt cx="0" cy="0"/>
        </a:xfrm>
      </p:grpSpPr>
      <p:sp>
        <p:nvSpPr>
          <p:cNvPr id="315" name="Google Shape;315;p8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8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17" name="Google Shape;317;p8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18" name="Google Shape;318;p8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19" name="Google Shape;319;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20" name="Shape 320"/>
        <p:cNvGrpSpPr/>
        <p:nvPr/>
      </p:nvGrpSpPr>
      <p:grpSpPr>
        <a:xfrm>
          <a:off x="0" y="0"/>
          <a:ext cx="0" cy="0"/>
          <a:chOff x="0" y="0"/>
          <a:chExt cx="0" cy="0"/>
        </a:xfrm>
      </p:grpSpPr>
      <p:sp>
        <p:nvSpPr>
          <p:cNvPr id="321" name="Google Shape;321;p8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22" name="Google Shape;322;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23" name="Shape 323"/>
        <p:cNvGrpSpPr/>
        <p:nvPr/>
      </p:nvGrpSpPr>
      <p:grpSpPr>
        <a:xfrm>
          <a:off x="0" y="0"/>
          <a:ext cx="0" cy="0"/>
          <a:chOff x="0" y="0"/>
          <a:chExt cx="0" cy="0"/>
        </a:xfrm>
      </p:grpSpPr>
      <p:sp>
        <p:nvSpPr>
          <p:cNvPr id="324" name="Google Shape;324;p8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25" name="Google Shape;325;p8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26" name="Google Shape;326;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7" name="Shape 327"/>
        <p:cNvGrpSpPr/>
        <p:nvPr/>
      </p:nvGrpSpPr>
      <p:grpSpPr>
        <a:xfrm>
          <a:off x="0" y="0"/>
          <a:ext cx="0" cy="0"/>
          <a:chOff x="0" y="0"/>
          <a:chExt cx="0" cy="0"/>
        </a:xfrm>
      </p:grpSpPr>
      <p:sp>
        <p:nvSpPr>
          <p:cNvPr id="328" name="Google Shape;328;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p:cSld name="TITLE_1">
    <p:spTree>
      <p:nvGrpSpPr>
        <p:cNvPr id="329" name="Shape 329"/>
        <p:cNvGrpSpPr/>
        <p:nvPr/>
      </p:nvGrpSpPr>
      <p:grpSpPr>
        <a:xfrm>
          <a:off x="0" y="0"/>
          <a:ext cx="0" cy="0"/>
          <a:chOff x="0" y="0"/>
          <a:chExt cx="0" cy="0"/>
        </a:xfrm>
      </p:grpSpPr>
      <p:pic>
        <p:nvPicPr>
          <p:cNvPr id="330" name="Google Shape;330;p87"/>
          <p:cNvPicPr preferRelativeResize="0"/>
          <p:nvPr/>
        </p:nvPicPr>
        <p:blipFill>
          <a:blip r:embed="rId2">
            <a:alphaModFix/>
          </a:blip>
          <a:stretch>
            <a:fillRect/>
          </a:stretch>
        </p:blipFill>
        <p:spPr>
          <a:xfrm>
            <a:off x="3098861" y="1022411"/>
            <a:ext cx="2946279" cy="294627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Footer">
  <p:cSld name="TITLE_2_3">
    <p:spTree>
      <p:nvGrpSpPr>
        <p:cNvPr id="331" name="Shape 331"/>
        <p:cNvGrpSpPr/>
        <p:nvPr/>
      </p:nvGrpSpPr>
      <p:grpSpPr>
        <a:xfrm>
          <a:off x="0" y="0"/>
          <a:ext cx="0" cy="0"/>
          <a:chOff x="0" y="0"/>
          <a:chExt cx="0" cy="0"/>
        </a:xfrm>
      </p:grpSpPr>
      <p:sp>
        <p:nvSpPr>
          <p:cNvPr id="332" name="Google Shape;332;p88"/>
          <p:cNvSpPr txBox="1"/>
          <p:nvPr>
            <p:ph type="title"/>
          </p:nvPr>
        </p:nvSpPr>
        <p:spPr>
          <a:xfrm>
            <a:off x="167100" y="522375"/>
            <a:ext cx="6614100" cy="755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100"/>
              <a:buNone/>
              <a:defRPr sz="2600">
                <a:solidFill>
                  <a:srgbClr val="666666"/>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3" name="Google Shape;333;p88"/>
          <p:cNvSpPr/>
          <p:nvPr/>
        </p:nvSpPr>
        <p:spPr>
          <a:xfrm flipH="1">
            <a:off x="71770" y="4617750"/>
            <a:ext cx="9097930" cy="548378"/>
          </a:xfrm>
          <a:custGeom>
            <a:rect b="b" l="l" r="r" t="t"/>
            <a:pathLst>
              <a:path extrusionOk="0" h="19840" w="367556">
                <a:moveTo>
                  <a:pt x="0" y="19840"/>
                </a:moveTo>
                <a:lnTo>
                  <a:pt x="515" y="0"/>
                </a:lnTo>
                <a:lnTo>
                  <a:pt x="367556" y="11270"/>
                </a:lnTo>
                <a:lnTo>
                  <a:pt x="367044" y="18698"/>
                </a:lnTo>
                <a:close/>
              </a:path>
            </a:pathLst>
          </a:custGeom>
          <a:solidFill>
            <a:srgbClr val="349351"/>
          </a:solidFill>
          <a:ln>
            <a:noFill/>
          </a:ln>
        </p:spPr>
      </p:sp>
      <p:sp>
        <p:nvSpPr>
          <p:cNvPr id="334" name="Google Shape;334;p88"/>
          <p:cNvSpPr/>
          <p:nvPr/>
        </p:nvSpPr>
        <p:spPr>
          <a:xfrm flipH="1">
            <a:off x="-12535" y="4686833"/>
            <a:ext cx="4769786" cy="473975"/>
          </a:xfrm>
          <a:custGeom>
            <a:rect b="b" l="l" r="r" t="t"/>
            <a:pathLst>
              <a:path extrusionOk="0" h="18959" w="366343">
                <a:moveTo>
                  <a:pt x="0" y="18521"/>
                </a:moveTo>
                <a:lnTo>
                  <a:pt x="366343" y="0"/>
                </a:lnTo>
                <a:lnTo>
                  <a:pt x="366052" y="18959"/>
                </a:lnTo>
                <a:close/>
              </a:path>
            </a:pathLst>
          </a:custGeom>
          <a:solidFill>
            <a:srgbClr val="34A853"/>
          </a:solidFill>
          <a:ln>
            <a:noFill/>
          </a:ln>
        </p:spPr>
      </p:sp>
      <p:sp>
        <p:nvSpPr>
          <p:cNvPr id="335" name="Google Shape;335;p88"/>
          <p:cNvSpPr txBox="1"/>
          <p:nvPr/>
        </p:nvSpPr>
        <p:spPr>
          <a:xfrm>
            <a:off x="7934700" y="218775"/>
            <a:ext cx="12093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rgbClr val="D9D9D9"/>
                </a:solidFill>
                <a:latin typeface="Roboto"/>
                <a:ea typeface="Roboto"/>
                <a:cs typeface="Roboto"/>
                <a:sym typeface="Roboto"/>
              </a:rPr>
              <a:t>Proprietary + Confidential</a:t>
            </a:r>
            <a:endParaRPr sz="600">
              <a:solidFill>
                <a:srgbClr val="D9D9D9"/>
              </a:solidFill>
              <a:latin typeface="Roboto"/>
              <a:ea typeface="Roboto"/>
              <a:cs typeface="Roboto"/>
              <a:sym typeface="Roboto"/>
            </a:endParaRPr>
          </a:p>
        </p:txBody>
      </p:sp>
      <p:pic>
        <p:nvPicPr>
          <p:cNvPr descr="Google_Logo_2015_gr.png" id="336" name="Google Shape;336;p88"/>
          <p:cNvPicPr preferRelativeResize="0"/>
          <p:nvPr/>
        </p:nvPicPr>
        <p:blipFill>
          <a:blip r:embed="rId2">
            <a:alphaModFix/>
          </a:blip>
          <a:stretch>
            <a:fillRect/>
          </a:stretch>
        </p:blipFill>
        <p:spPr>
          <a:xfrm>
            <a:off x="176219" y="4841764"/>
            <a:ext cx="555425" cy="171122"/>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gue - Title and Subtitle">
  <p:cSld name="Segue - Title and Subtitle">
    <p:spTree>
      <p:nvGrpSpPr>
        <p:cNvPr id="337" name="Shape 337"/>
        <p:cNvGrpSpPr/>
        <p:nvPr/>
      </p:nvGrpSpPr>
      <p:grpSpPr>
        <a:xfrm>
          <a:off x="0" y="0"/>
          <a:ext cx="0" cy="0"/>
          <a:chOff x="0" y="0"/>
          <a:chExt cx="0" cy="0"/>
        </a:xfrm>
      </p:grpSpPr>
      <p:sp>
        <p:nvSpPr>
          <p:cNvPr id="338" name="Google Shape;338;p89"/>
          <p:cNvSpPr txBox="1"/>
          <p:nvPr>
            <p:ph type="ctrTitle"/>
          </p:nvPr>
        </p:nvSpPr>
        <p:spPr>
          <a:xfrm>
            <a:off x="201729" y="1969839"/>
            <a:ext cx="8076600" cy="990600"/>
          </a:xfrm>
          <a:prstGeom prst="rect">
            <a:avLst/>
          </a:prstGeom>
          <a:noFill/>
          <a:ln>
            <a:noFill/>
          </a:ln>
        </p:spPr>
        <p:txBody>
          <a:bodyPr anchorCtr="0" anchor="b" bIns="34275" lIns="34275" spcFirstLastPara="1" rIns="34275" wrap="square" tIns="34275">
            <a:noAutofit/>
          </a:bodyPr>
          <a:lstStyle>
            <a:lvl1pPr indent="0" lvl="0" marL="0" marR="0" rtl="0" algn="l">
              <a:spcBef>
                <a:spcPts val="0"/>
              </a:spcBef>
              <a:spcAft>
                <a:spcPts val="0"/>
              </a:spcAft>
              <a:buClr>
                <a:srgbClr val="FFFFFF"/>
              </a:buClr>
              <a:buSzPts val="4600"/>
              <a:buFont typeface="Roboto Condensed"/>
              <a:buNone/>
              <a:defRPr b="1" i="0" sz="4600" u="none" cap="none" strike="noStrike">
                <a:solidFill>
                  <a:srgbClr val="FFFFFF"/>
                </a:solidFill>
                <a:latin typeface="Roboto Condensed"/>
                <a:ea typeface="Roboto Condensed"/>
                <a:cs typeface="Roboto Condensed"/>
                <a:sym typeface="Roboto Condensed"/>
              </a:defRPr>
            </a:lvl1pPr>
            <a:lvl2pPr indent="0" lvl="1" marL="0" marR="0" rtl="0" algn="l">
              <a:spcBef>
                <a:spcPts val="0"/>
              </a:spcBef>
              <a:spcAft>
                <a:spcPts val="0"/>
              </a:spcAft>
              <a:buSzPts val="500"/>
              <a:buNone/>
              <a:defRPr sz="500"/>
            </a:lvl2pPr>
            <a:lvl3pPr indent="0" lvl="2" marL="0" marR="0" rtl="0" algn="l">
              <a:spcBef>
                <a:spcPts val="0"/>
              </a:spcBef>
              <a:spcAft>
                <a:spcPts val="0"/>
              </a:spcAft>
              <a:buSzPts val="500"/>
              <a:buNone/>
              <a:defRPr sz="500"/>
            </a:lvl3pPr>
            <a:lvl4pPr indent="0" lvl="3" marL="0" marR="0" rtl="0" algn="l">
              <a:spcBef>
                <a:spcPts val="0"/>
              </a:spcBef>
              <a:spcAft>
                <a:spcPts val="0"/>
              </a:spcAft>
              <a:buSzPts val="500"/>
              <a:buNone/>
              <a:defRPr sz="500"/>
            </a:lvl4pPr>
            <a:lvl5pPr indent="0" lvl="4" marL="0" marR="0" rtl="0" algn="l">
              <a:spcBef>
                <a:spcPts val="0"/>
              </a:spcBef>
              <a:spcAft>
                <a:spcPts val="0"/>
              </a:spcAft>
              <a:buSzPts val="500"/>
              <a:buNone/>
              <a:defRPr sz="500"/>
            </a:lvl5pPr>
            <a:lvl6pPr indent="0" lvl="5" marL="0" marR="0" rtl="0" algn="l">
              <a:spcBef>
                <a:spcPts val="0"/>
              </a:spcBef>
              <a:spcAft>
                <a:spcPts val="0"/>
              </a:spcAft>
              <a:buSzPts val="500"/>
              <a:buNone/>
              <a:defRPr sz="500"/>
            </a:lvl6pPr>
            <a:lvl7pPr indent="0" lvl="6" marL="0" marR="0" rtl="0" algn="l">
              <a:spcBef>
                <a:spcPts val="0"/>
              </a:spcBef>
              <a:spcAft>
                <a:spcPts val="0"/>
              </a:spcAft>
              <a:buSzPts val="500"/>
              <a:buNone/>
              <a:defRPr sz="500"/>
            </a:lvl7pPr>
            <a:lvl8pPr indent="0" lvl="7" marL="0" marR="0" rtl="0" algn="l">
              <a:spcBef>
                <a:spcPts val="0"/>
              </a:spcBef>
              <a:spcAft>
                <a:spcPts val="0"/>
              </a:spcAft>
              <a:buSzPts val="500"/>
              <a:buNone/>
              <a:defRPr sz="500"/>
            </a:lvl8pPr>
            <a:lvl9pPr indent="0" lvl="8" marL="0" marR="0" rtl="0" algn="l">
              <a:spcBef>
                <a:spcPts val="0"/>
              </a:spcBef>
              <a:spcAft>
                <a:spcPts val="0"/>
              </a:spcAft>
              <a:buSzPts val="500"/>
              <a:buNone/>
              <a:defRPr sz="500"/>
            </a:lvl9pPr>
          </a:lstStyle>
          <a:p/>
        </p:txBody>
      </p:sp>
      <p:sp>
        <p:nvSpPr>
          <p:cNvPr id="339" name="Google Shape;339;p89"/>
          <p:cNvSpPr txBox="1"/>
          <p:nvPr>
            <p:ph idx="1" type="subTitle"/>
          </p:nvPr>
        </p:nvSpPr>
        <p:spPr>
          <a:xfrm>
            <a:off x="277929" y="2960504"/>
            <a:ext cx="8076600" cy="541500"/>
          </a:xfrm>
          <a:prstGeom prst="rect">
            <a:avLst/>
          </a:prstGeom>
          <a:noFill/>
          <a:ln>
            <a:noFill/>
          </a:ln>
        </p:spPr>
        <p:txBody>
          <a:bodyPr anchorCtr="0" anchor="t" bIns="91425" lIns="91425" spcFirstLastPara="1" rIns="91425" wrap="square" tIns="91425">
            <a:noAutofit/>
          </a:bodyPr>
          <a:lstStyle>
            <a:lvl1pPr indent="0" lvl="0" marL="0" marR="0" rtl="0" algn="l">
              <a:spcBef>
                <a:spcPts val="600"/>
              </a:spcBef>
              <a:spcAft>
                <a:spcPts val="0"/>
              </a:spcAft>
              <a:buClr>
                <a:srgbClr val="FFFFFF"/>
              </a:buClr>
              <a:buSzPts val="2000"/>
              <a:buFont typeface="Roboto Condensed"/>
              <a:buNone/>
              <a:defRPr i="0" sz="2000" u="none" cap="none" strike="noStrike">
                <a:solidFill>
                  <a:srgbClr val="FFFFFF"/>
                </a:solidFill>
                <a:latin typeface="Roboto Condensed"/>
                <a:ea typeface="Roboto Condensed"/>
                <a:cs typeface="Roboto Condensed"/>
                <a:sym typeface="Roboto Condensed"/>
              </a:defRPr>
            </a:lvl1pPr>
            <a:lvl2pPr indent="-12700" lvl="1" marL="558800" marR="0" rtl="0" algn="ctr">
              <a:spcBef>
                <a:spcPts val="1600"/>
              </a:spcBef>
              <a:spcAft>
                <a:spcPts val="0"/>
              </a:spcAft>
              <a:buClr>
                <a:srgbClr val="989898"/>
              </a:buClr>
              <a:buSzPts val="1400"/>
              <a:buFont typeface="Open Sans"/>
              <a:buNone/>
              <a:defRPr b="0" i="0" sz="1800" u="none" cap="none" strike="noStrike">
                <a:solidFill>
                  <a:srgbClr val="989898"/>
                </a:solidFill>
                <a:latin typeface="Open Sans"/>
                <a:ea typeface="Open Sans"/>
                <a:cs typeface="Open Sans"/>
                <a:sym typeface="Open Sans"/>
              </a:defRPr>
            </a:lvl2pPr>
            <a:lvl3pPr indent="-12700" lvl="2" marL="1117600" marR="0" rtl="0" algn="ctr">
              <a:spcBef>
                <a:spcPts val="1600"/>
              </a:spcBef>
              <a:spcAft>
                <a:spcPts val="0"/>
              </a:spcAft>
              <a:buClr>
                <a:srgbClr val="989898"/>
              </a:buClr>
              <a:buSzPts val="1400"/>
              <a:buFont typeface="Open Sans"/>
              <a:buNone/>
              <a:defRPr b="0" i="0" sz="1800" u="none" cap="none" strike="noStrike">
                <a:solidFill>
                  <a:srgbClr val="989898"/>
                </a:solidFill>
                <a:latin typeface="Open Sans"/>
                <a:ea typeface="Open Sans"/>
                <a:cs typeface="Open Sans"/>
                <a:sym typeface="Open Sans"/>
              </a:defRPr>
            </a:lvl3pPr>
            <a:lvl4pPr indent="-12700" lvl="3" marL="1676400" marR="0" rtl="0" algn="ctr">
              <a:spcBef>
                <a:spcPts val="1600"/>
              </a:spcBef>
              <a:spcAft>
                <a:spcPts val="0"/>
              </a:spcAft>
              <a:buClr>
                <a:srgbClr val="989898"/>
              </a:buClr>
              <a:buSzPts val="1400"/>
              <a:buFont typeface="Open Sans"/>
              <a:buNone/>
              <a:defRPr b="0" i="0" sz="1600" u="none" cap="none" strike="noStrike">
                <a:solidFill>
                  <a:srgbClr val="989898"/>
                </a:solidFill>
                <a:latin typeface="Open Sans"/>
                <a:ea typeface="Open Sans"/>
                <a:cs typeface="Open Sans"/>
                <a:sym typeface="Open Sans"/>
              </a:defRPr>
            </a:lvl4pPr>
            <a:lvl5pPr indent="-12700" lvl="4" marL="2235200" marR="0" rtl="0" algn="ctr">
              <a:spcBef>
                <a:spcPts val="1600"/>
              </a:spcBef>
              <a:spcAft>
                <a:spcPts val="0"/>
              </a:spcAft>
              <a:buClr>
                <a:srgbClr val="989898"/>
              </a:buClr>
              <a:buSzPts val="1400"/>
              <a:buFont typeface="Open Sans"/>
              <a:buNone/>
              <a:defRPr b="0" i="0" sz="1600" u="none" cap="none" strike="noStrike">
                <a:solidFill>
                  <a:srgbClr val="989898"/>
                </a:solidFill>
                <a:latin typeface="Open Sans"/>
                <a:ea typeface="Open Sans"/>
                <a:cs typeface="Open Sans"/>
                <a:sym typeface="Open Sans"/>
              </a:defRPr>
            </a:lvl5pPr>
            <a:lvl6pPr indent="-12700" lvl="5" marL="2794000" marR="0" rtl="0" algn="ctr">
              <a:spcBef>
                <a:spcPts val="1600"/>
              </a:spcBef>
              <a:spcAft>
                <a:spcPts val="0"/>
              </a:spcAft>
              <a:buClr>
                <a:srgbClr val="989898"/>
              </a:buClr>
              <a:buSzPts val="1400"/>
              <a:buFont typeface="Open Sans"/>
              <a:buNone/>
              <a:defRPr b="0" i="0" sz="2500" u="none" cap="none" strike="noStrike">
                <a:solidFill>
                  <a:srgbClr val="989898"/>
                </a:solidFill>
                <a:latin typeface="Open Sans"/>
                <a:ea typeface="Open Sans"/>
                <a:cs typeface="Open Sans"/>
                <a:sym typeface="Open Sans"/>
              </a:defRPr>
            </a:lvl6pPr>
            <a:lvl7pPr indent="-12700" lvl="6" marL="3352800" marR="0" rtl="0" algn="ctr">
              <a:spcBef>
                <a:spcPts val="1600"/>
              </a:spcBef>
              <a:spcAft>
                <a:spcPts val="0"/>
              </a:spcAft>
              <a:buClr>
                <a:srgbClr val="989898"/>
              </a:buClr>
              <a:buSzPts val="1400"/>
              <a:buFont typeface="Open Sans"/>
              <a:buNone/>
              <a:defRPr b="0" i="0" sz="2500" u="none" cap="none" strike="noStrike">
                <a:solidFill>
                  <a:srgbClr val="989898"/>
                </a:solidFill>
                <a:latin typeface="Open Sans"/>
                <a:ea typeface="Open Sans"/>
                <a:cs typeface="Open Sans"/>
                <a:sym typeface="Open Sans"/>
              </a:defRPr>
            </a:lvl7pPr>
            <a:lvl8pPr indent="-12700" lvl="7" marL="3911600" marR="0" rtl="0" algn="ctr">
              <a:spcBef>
                <a:spcPts val="1600"/>
              </a:spcBef>
              <a:spcAft>
                <a:spcPts val="0"/>
              </a:spcAft>
              <a:buClr>
                <a:srgbClr val="989898"/>
              </a:buClr>
              <a:buSzPts val="1400"/>
              <a:buFont typeface="Open Sans"/>
              <a:buNone/>
              <a:defRPr b="0" i="0" sz="2500" u="none" cap="none" strike="noStrike">
                <a:solidFill>
                  <a:srgbClr val="989898"/>
                </a:solidFill>
                <a:latin typeface="Open Sans"/>
                <a:ea typeface="Open Sans"/>
                <a:cs typeface="Open Sans"/>
                <a:sym typeface="Open Sans"/>
              </a:defRPr>
            </a:lvl8pPr>
            <a:lvl9pPr indent="-12700" lvl="8" marL="4470400" marR="0" rtl="0" algn="ctr">
              <a:spcBef>
                <a:spcPts val="1600"/>
              </a:spcBef>
              <a:spcAft>
                <a:spcPts val="1600"/>
              </a:spcAft>
              <a:buClr>
                <a:srgbClr val="989898"/>
              </a:buClr>
              <a:buSzPts val="1400"/>
              <a:buFont typeface="Open Sans"/>
              <a:buNone/>
              <a:defRPr b="0" i="0" sz="2500" u="none" cap="none" strike="noStrike">
                <a:solidFill>
                  <a:srgbClr val="989898"/>
                </a:solidFill>
                <a:latin typeface="Open Sans"/>
                <a:ea typeface="Open Sans"/>
                <a:cs typeface="Open Sans"/>
                <a:sym typeface="Open Sans"/>
              </a:defRPr>
            </a:lvl9pPr>
          </a:lstStyle>
          <a:p/>
        </p:txBody>
      </p:sp>
      <p:sp>
        <p:nvSpPr>
          <p:cNvPr id="340" name="Google Shape;340;p89"/>
          <p:cNvSpPr txBox="1"/>
          <p:nvPr/>
        </p:nvSpPr>
        <p:spPr>
          <a:xfrm>
            <a:off x="3621813" y="4738200"/>
            <a:ext cx="1910400" cy="3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980000"/>
                </a:solidFill>
                <a:latin typeface="Roboto Condensed"/>
                <a:ea typeface="Roboto Condensed"/>
                <a:cs typeface="Roboto Condensed"/>
                <a:sym typeface="Roboto Condensed"/>
              </a:rPr>
              <a:t>DRAFT</a:t>
            </a:r>
            <a:endParaRPr>
              <a:solidFill>
                <a:srgbClr val="980000"/>
              </a:solidFill>
              <a:latin typeface="Roboto Condensed"/>
              <a:ea typeface="Roboto Condensed"/>
              <a:cs typeface="Roboto Condensed"/>
              <a:sym typeface="Roboto Condense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1" name="Shape 341"/>
        <p:cNvGrpSpPr/>
        <p:nvPr/>
      </p:nvGrpSpPr>
      <p:grpSpPr>
        <a:xfrm>
          <a:off x="0" y="0"/>
          <a:ext cx="0" cy="0"/>
          <a:chOff x="0" y="0"/>
          <a:chExt cx="0" cy="0"/>
        </a:xfrm>
      </p:grpSpPr>
      <p:sp>
        <p:nvSpPr>
          <p:cNvPr id="342" name="Google Shape;342;p90"/>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3" name="Google Shape;343;p9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342900" lvl="0" marL="457200" rtl="0" algn="l">
              <a:spcBef>
                <a:spcPts val="600"/>
              </a:spcBef>
              <a:spcAft>
                <a:spcPts val="0"/>
              </a:spcAft>
              <a:buClr>
                <a:schemeClr val="dk1"/>
              </a:buClr>
              <a:buSzPts val="1800"/>
              <a:buFont typeface="Calibri"/>
              <a:buChar char="•"/>
              <a:defRPr/>
            </a:lvl1pPr>
            <a:lvl2pPr indent="-317500" lvl="1" marL="914400" rtl="0" algn="l">
              <a:spcBef>
                <a:spcPts val="1600"/>
              </a:spcBef>
              <a:spcAft>
                <a:spcPts val="0"/>
              </a:spcAft>
              <a:buClr>
                <a:schemeClr val="dk1"/>
              </a:buClr>
              <a:buSzPts val="1400"/>
              <a:buFont typeface="Calibri"/>
              <a:buChar char="–"/>
              <a:defRPr/>
            </a:lvl2pPr>
            <a:lvl3pPr indent="-317500" lvl="2" marL="1371600" rtl="0" algn="l">
              <a:spcBef>
                <a:spcPts val="1600"/>
              </a:spcBef>
              <a:spcAft>
                <a:spcPts val="0"/>
              </a:spcAft>
              <a:buClr>
                <a:schemeClr val="dk1"/>
              </a:buClr>
              <a:buSzPts val="1400"/>
              <a:buFont typeface="Calibri"/>
              <a:buChar char="•"/>
              <a:defRPr/>
            </a:lvl3pPr>
            <a:lvl4pPr indent="-317500" lvl="3" marL="1828800" rtl="0" algn="l">
              <a:spcBef>
                <a:spcPts val="1600"/>
              </a:spcBef>
              <a:spcAft>
                <a:spcPts val="0"/>
              </a:spcAft>
              <a:buClr>
                <a:schemeClr val="dk1"/>
              </a:buClr>
              <a:buSzPts val="1400"/>
              <a:buFont typeface="Calibri"/>
              <a:buChar char="–"/>
              <a:defRPr/>
            </a:lvl4pPr>
            <a:lvl5pPr indent="-317500" lvl="4" marL="2286000" rtl="0" algn="l">
              <a:spcBef>
                <a:spcPts val="1600"/>
              </a:spcBef>
              <a:spcAft>
                <a:spcPts val="0"/>
              </a:spcAft>
              <a:buClr>
                <a:schemeClr val="dk1"/>
              </a:buClr>
              <a:buSzPts val="1400"/>
              <a:buFont typeface="Calibri"/>
              <a:buChar char="»"/>
              <a:defRPr/>
            </a:lvl5pPr>
            <a:lvl6pPr indent="-317500" lvl="5" marL="2743200" rtl="0" algn="l">
              <a:spcBef>
                <a:spcPts val="1600"/>
              </a:spcBef>
              <a:spcAft>
                <a:spcPts val="0"/>
              </a:spcAft>
              <a:buClr>
                <a:schemeClr val="dk1"/>
              </a:buClr>
              <a:buSzPts val="1400"/>
              <a:buFont typeface="Calibri"/>
              <a:buChar char="•"/>
              <a:defRPr/>
            </a:lvl6pPr>
            <a:lvl7pPr indent="-317500" lvl="6" marL="3200400" rtl="0" algn="l">
              <a:spcBef>
                <a:spcPts val="1600"/>
              </a:spcBef>
              <a:spcAft>
                <a:spcPts val="0"/>
              </a:spcAft>
              <a:buClr>
                <a:schemeClr val="dk1"/>
              </a:buClr>
              <a:buSzPts val="1400"/>
              <a:buFont typeface="Calibri"/>
              <a:buChar char="•"/>
              <a:defRPr/>
            </a:lvl7pPr>
            <a:lvl8pPr indent="-317500" lvl="7" marL="3657600" rtl="0" algn="l">
              <a:spcBef>
                <a:spcPts val="1600"/>
              </a:spcBef>
              <a:spcAft>
                <a:spcPts val="0"/>
              </a:spcAft>
              <a:buClr>
                <a:schemeClr val="dk1"/>
              </a:buClr>
              <a:buSzPts val="1400"/>
              <a:buFont typeface="Calibri"/>
              <a:buChar char="•"/>
              <a:defRPr/>
            </a:lvl8pPr>
            <a:lvl9pPr indent="-317500" lvl="8" marL="4114800" rtl="0" algn="l">
              <a:spcBef>
                <a:spcPts val="1600"/>
              </a:spcBef>
              <a:spcAft>
                <a:spcPts val="1600"/>
              </a:spcAft>
              <a:buClr>
                <a:schemeClr val="dk1"/>
              </a:buClr>
              <a:buSzPts val="1400"/>
              <a:buFont typeface="Calibri"/>
              <a:buChar char="•"/>
              <a:defRPr/>
            </a:lvl9pPr>
          </a:lstStyle>
          <a:p/>
        </p:txBody>
      </p:sp>
      <p:sp>
        <p:nvSpPr>
          <p:cNvPr id="344" name="Google Shape;344;p90"/>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06400" marR="0" rtl="0" algn="l">
              <a:spcBef>
                <a:spcPts val="0"/>
              </a:spcBef>
              <a:spcAft>
                <a:spcPts val="0"/>
              </a:spcAft>
              <a:buSzPts val="1400"/>
              <a:buChar char="○"/>
              <a:defRPr/>
            </a:lvl2pPr>
            <a:lvl3pPr indent="-88900" lvl="2" marL="812800" marR="0" rtl="0" algn="l">
              <a:spcBef>
                <a:spcPts val="0"/>
              </a:spcBef>
              <a:spcAft>
                <a:spcPts val="0"/>
              </a:spcAft>
              <a:buSzPts val="1400"/>
              <a:buChar char="■"/>
              <a:defRPr/>
            </a:lvl3pPr>
            <a:lvl4pPr indent="-88900" lvl="3" marL="1219200" marR="0" rtl="0" algn="l">
              <a:spcBef>
                <a:spcPts val="0"/>
              </a:spcBef>
              <a:spcAft>
                <a:spcPts val="0"/>
              </a:spcAft>
              <a:buSzPts val="1400"/>
              <a:buChar char="●"/>
              <a:defRPr/>
            </a:lvl4pPr>
            <a:lvl5pPr indent="-101600" lvl="4" marL="1638300" marR="0" rtl="0" algn="l">
              <a:spcBef>
                <a:spcPts val="0"/>
              </a:spcBef>
              <a:spcAft>
                <a:spcPts val="0"/>
              </a:spcAft>
              <a:buSzPts val="1400"/>
              <a:buChar char="○"/>
              <a:defRPr/>
            </a:lvl5pPr>
            <a:lvl6pPr indent="-88900" lvl="5" marL="2044700" marR="0" rtl="0" algn="l">
              <a:spcBef>
                <a:spcPts val="0"/>
              </a:spcBef>
              <a:spcAft>
                <a:spcPts val="0"/>
              </a:spcAft>
              <a:buSzPts val="1400"/>
              <a:buChar char="■"/>
              <a:defRPr/>
            </a:lvl6pPr>
            <a:lvl7pPr indent="-88900" lvl="6" marL="2451100" marR="0" rtl="0" algn="l">
              <a:spcBef>
                <a:spcPts val="0"/>
              </a:spcBef>
              <a:spcAft>
                <a:spcPts val="0"/>
              </a:spcAft>
              <a:buSzPts val="1400"/>
              <a:buChar char="●"/>
              <a:defRPr/>
            </a:lvl7pPr>
            <a:lvl8pPr indent="-101600" lvl="7" marL="2857500" marR="0" rtl="0" algn="l">
              <a:spcBef>
                <a:spcPts val="0"/>
              </a:spcBef>
              <a:spcAft>
                <a:spcPts val="0"/>
              </a:spcAft>
              <a:buSzPts val="1400"/>
              <a:buChar char="○"/>
              <a:defRPr/>
            </a:lvl8pPr>
            <a:lvl9pPr indent="-88900" lvl="8" marL="3263900" marR="0" rtl="0" algn="l">
              <a:spcBef>
                <a:spcPts val="0"/>
              </a:spcBef>
              <a:spcAft>
                <a:spcPts val="0"/>
              </a:spcAft>
              <a:buSzPts val="1400"/>
              <a:buChar char="■"/>
              <a:defRPr/>
            </a:lvl9pPr>
          </a:lstStyle>
          <a:p/>
        </p:txBody>
      </p:sp>
      <p:sp>
        <p:nvSpPr>
          <p:cNvPr id="345" name="Google Shape;345;p90"/>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a:lvl1pPr>
            <a:lvl2pPr indent="-88900" lvl="1" marL="406400" marR="0" rtl="0" algn="l">
              <a:spcBef>
                <a:spcPts val="0"/>
              </a:spcBef>
              <a:spcAft>
                <a:spcPts val="0"/>
              </a:spcAft>
              <a:buSzPts val="1400"/>
              <a:buChar char="○"/>
              <a:defRPr/>
            </a:lvl2pPr>
            <a:lvl3pPr indent="-88900" lvl="2" marL="812800" marR="0" rtl="0" algn="l">
              <a:spcBef>
                <a:spcPts val="0"/>
              </a:spcBef>
              <a:spcAft>
                <a:spcPts val="0"/>
              </a:spcAft>
              <a:buSzPts val="1400"/>
              <a:buChar char="■"/>
              <a:defRPr/>
            </a:lvl3pPr>
            <a:lvl4pPr indent="-88900" lvl="3" marL="1219200" marR="0" rtl="0" algn="l">
              <a:spcBef>
                <a:spcPts val="0"/>
              </a:spcBef>
              <a:spcAft>
                <a:spcPts val="0"/>
              </a:spcAft>
              <a:buSzPts val="1400"/>
              <a:buChar char="●"/>
              <a:defRPr/>
            </a:lvl4pPr>
            <a:lvl5pPr indent="-101600" lvl="4" marL="1638300" marR="0" rtl="0" algn="l">
              <a:spcBef>
                <a:spcPts val="0"/>
              </a:spcBef>
              <a:spcAft>
                <a:spcPts val="0"/>
              </a:spcAft>
              <a:buSzPts val="1400"/>
              <a:buChar char="○"/>
              <a:defRPr/>
            </a:lvl5pPr>
            <a:lvl6pPr indent="-88900" lvl="5" marL="2044700" marR="0" rtl="0" algn="l">
              <a:spcBef>
                <a:spcPts val="0"/>
              </a:spcBef>
              <a:spcAft>
                <a:spcPts val="0"/>
              </a:spcAft>
              <a:buSzPts val="1400"/>
              <a:buChar char="■"/>
              <a:defRPr/>
            </a:lvl6pPr>
            <a:lvl7pPr indent="-88900" lvl="6" marL="2451100" marR="0" rtl="0" algn="l">
              <a:spcBef>
                <a:spcPts val="0"/>
              </a:spcBef>
              <a:spcAft>
                <a:spcPts val="0"/>
              </a:spcAft>
              <a:buSzPts val="1400"/>
              <a:buChar char="●"/>
              <a:defRPr/>
            </a:lvl7pPr>
            <a:lvl8pPr indent="-101600" lvl="7" marL="2857500" marR="0" rtl="0" algn="l">
              <a:spcBef>
                <a:spcPts val="0"/>
              </a:spcBef>
              <a:spcAft>
                <a:spcPts val="0"/>
              </a:spcAft>
              <a:buSzPts val="1400"/>
              <a:buChar char="○"/>
              <a:defRPr/>
            </a:lvl8pPr>
            <a:lvl9pPr indent="-88900" lvl="8" marL="3263900" marR="0" rtl="0" algn="l">
              <a:spcBef>
                <a:spcPts val="0"/>
              </a:spcBef>
              <a:spcAft>
                <a:spcPts val="0"/>
              </a:spcAft>
              <a:buSzPts val="1400"/>
              <a:buChar char="■"/>
              <a:defRPr/>
            </a:lvl9pPr>
          </a:lstStyle>
          <a:p/>
        </p:txBody>
      </p:sp>
      <p:sp>
        <p:nvSpPr>
          <p:cNvPr id="346" name="Google Shape;346;p90"/>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88900" lvl="0" marL="0" rtl="0" algn="r">
              <a:spcBef>
                <a:spcPts val="0"/>
              </a:spcBef>
              <a:spcAft>
                <a:spcPts val="0"/>
              </a:spcAft>
              <a:buSzPts val="1400"/>
              <a:buChar char="●"/>
            </a:pPr>
            <a:r>
              <a:t/>
            </a:r>
            <a:endParaRPr/>
          </a:p>
          <a:p>
            <a:pPr indent="-88900" lvl="1" marL="406400" rtl="0" algn="l">
              <a:spcBef>
                <a:spcPts val="0"/>
              </a:spcBef>
              <a:spcAft>
                <a:spcPts val="0"/>
              </a:spcAft>
              <a:buSzPts val="1400"/>
              <a:buChar char="○"/>
            </a:pPr>
            <a:r>
              <a:t/>
            </a:r>
            <a:endParaRPr/>
          </a:p>
          <a:p>
            <a:pPr indent="-88900" lvl="2" marL="812800" rtl="0" algn="l">
              <a:spcBef>
                <a:spcPts val="0"/>
              </a:spcBef>
              <a:spcAft>
                <a:spcPts val="0"/>
              </a:spcAft>
              <a:buSzPts val="1400"/>
              <a:buChar char="■"/>
            </a:pPr>
            <a:r>
              <a:t/>
            </a:r>
            <a:endParaRPr/>
          </a:p>
          <a:p>
            <a:pPr indent="-88900" lvl="3" marL="1219200" rtl="0" algn="l">
              <a:spcBef>
                <a:spcPts val="0"/>
              </a:spcBef>
              <a:spcAft>
                <a:spcPts val="0"/>
              </a:spcAft>
              <a:buSzPts val="1400"/>
              <a:buChar char="●"/>
            </a:pPr>
            <a:r>
              <a:t/>
            </a:r>
            <a:endParaRPr/>
          </a:p>
          <a:p>
            <a:pPr indent="-101600" lvl="4" marL="1638300" rtl="0" algn="l">
              <a:spcBef>
                <a:spcPts val="0"/>
              </a:spcBef>
              <a:spcAft>
                <a:spcPts val="0"/>
              </a:spcAft>
              <a:buSzPts val="1400"/>
              <a:buChar char="○"/>
            </a:pPr>
            <a:r>
              <a:t/>
            </a:r>
            <a:endParaRPr/>
          </a:p>
          <a:p>
            <a:pPr indent="-88900" lvl="5" marL="2044700" rtl="0" algn="l">
              <a:spcBef>
                <a:spcPts val="0"/>
              </a:spcBef>
              <a:spcAft>
                <a:spcPts val="0"/>
              </a:spcAft>
              <a:buSzPts val="1400"/>
              <a:buChar char="■"/>
            </a:pPr>
            <a:r>
              <a:t/>
            </a:r>
            <a:endParaRPr/>
          </a:p>
          <a:p>
            <a:pPr indent="-88900" lvl="6" marL="2451100" rtl="0" algn="l">
              <a:spcBef>
                <a:spcPts val="0"/>
              </a:spcBef>
              <a:spcAft>
                <a:spcPts val="0"/>
              </a:spcAft>
              <a:buSzPts val="1400"/>
              <a:buChar char="●"/>
            </a:pPr>
            <a:r>
              <a:t/>
            </a:r>
            <a:endParaRPr/>
          </a:p>
          <a:p>
            <a:pPr indent="-101600" lvl="7" marL="2857500" rtl="0" algn="l">
              <a:spcBef>
                <a:spcPts val="0"/>
              </a:spcBef>
              <a:spcAft>
                <a:spcPts val="0"/>
              </a:spcAft>
              <a:buSzPts val="1400"/>
              <a:buChar char="○"/>
            </a:pPr>
            <a:r>
              <a:t/>
            </a:r>
            <a:endParaRPr/>
          </a:p>
          <a:p>
            <a:pPr indent="-88900" lvl="8" marL="3263900" rtl="0" algn="l">
              <a:spcBef>
                <a:spcPts val="0"/>
              </a:spcBef>
              <a:spcAft>
                <a:spcPts val="0"/>
              </a:spcAft>
              <a:buSzPts val="1400"/>
              <a:buChar char="■"/>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bg>
      <p:bgPr>
        <a:blipFill rotWithShape="1">
          <a:blip r:embed="rId2">
            <a:alphaModFix/>
          </a:blip>
          <a:stretch>
            <a:fillRect b="0" l="0" r="0" t="0"/>
          </a:stretch>
        </a:blipFill>
      </p:bgPr>
    </p:bg>
    <p:spTree>
      <p:nvGrpSpPr>
        <p:cNvPr id="347" name="Shape 347"/>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1">
  <p:cSld name="TITLE_AND_BODY_2">
    <p:bg>
      <p:bgPr>
        <a:blipFill rotWithShape="1">
          <a:blip r:embed="rId2">
            <a:alphaModFix/>
          </a:blip>
          <a:stretch>
            <a:fillRect b="0" l="0" r="0" t="0"/>
          </a:stretch>
        </a:blipFill>
      </p:bgPr>
    </p:bg>
    <p:spTree>
      <p:nvGrpSpPr>
        <p:cNvPr id="348" name="Shape 348"/>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bg>
      <p:bgPr>
        <a:solidFill>
          <a:srgbClr val="FFFFFF"/>
        </a:solidFill>
      </p:bgPr>
    </p:bg>
    <p:spTree>
      <p:nvGrpSpPr>
        <p:cNvPr id="349" name="Shape 349"/>
        <p:cNvGrpSpPr/>
        <p:nvPr/>
      </p:nvGrpSpPr>
      <p:grpSpPr>
        <a:xfrm>
          <a:off x="0" y="0"/>
          <a:ext cx="0" cy="0"/>
          <a:chOff x="0" y="0"/>
          <a:chExt cx="0" cy="0"/>
        </a:xfrm>
      </p:grpSpPr>
      <p:sp>
        <p:nvSpPr>
          <p:cNvPr id="350" name="Google Shape;350;p93"/>
          <p:cNvSpPr txBox="1"/>
          <p:nvPr>
            <p:ph type="title"/>
          </p:nvPr>
        </p:nvSpPr>
        <p:spPr>
          <a:xfrm>
            <a:off x="259563" y="197859"/>
            <a:ext cx="8634900" cy="649200"/>
          </a:xfrm>
          <a:prstGeom prst="rect">
            <a:avLst/>
          </a:prstGeom>
        </p:spPr>
        <p:txBody>
          <a:bodyPr anchorCtr="0" anchor="t" bIns="34275" lIns="34275" spcFirstLastPara="1" rIns="34275" wrap="square" tIns="34275">
            <a:noAutofit/>
          </a:bodyPr>
          <a:lstStyle>
            <a:lvl1pPr lvl="0" rtl="0" algn="l">
              <a:spcBef>
                <a:spcPts val="0"/>
              </a:spcBef>
              <a:spcAft>
                <a:spcPts val="0"/>
              </a:spcAft>
              <a:buNone/>
              <a:defRPr sz="3600">
                <a:solidFill>
                  <a:srgbClr val="166BBB"/>
                </a:solidFill>
                <a:latin typeface="Roboto Condensed"/>
                <a:ea typeface="Roboto Condensed"/>
                <a:cs typeface="Roboto Condensed"/>
                <a:sym typeface="Roboto Condensed"/>
              </a:defRPr>
            </a:lvl1pPr>
            <a:lvl2pPr lvl="1" rtl="0">
              <a:spcBef>
                <a:spcPts val="0"/>
              </a:spcBef>
              <a:spcAft>
                <a:spcPts val="0"/>
              </a:spcAft>
              <a:buNone/>
              <a:defRPr sz="500"/>
            </a:lvl2pPr>
            <a:lvl3pPr lvl="2" rtl="0">
              <a:spcBef>
                <a:spcPts val="0"/>
              </a:spcBef>
              <a:spcAft>
                <a:spcPts val="0"/>
              </a:spcAft>
              <a:buNone/>
              <a:defRPr sz="500"/>
            </a:lvl3pPr>
            <a:lvl4pPr lvl="3" rtl="0">
              <a:spcBef>
                <a:spcPts val="0"/>
              </a:spcBef>
              <a:spcAft>
                <a:spcPts val="0"/>
              </a:spcAft>
              <a:buNone/>
              <a:defRPr sz="500"/>
            </a:lvl4pPr>
            <a:lvl5pPr lvl="4" rtl="0">
              <a:spcBef>
                <a:spcPts val="0"/>
              </a:spcBef>
              <a:spcAft>
                <a:spcPts val="0"/>
              </a:spcAft>
              <a:buNone/>
              <a:defRPr sz="500"/>
            </a:lvl5pPr>
            <a:lvl6pPr lvl="5" rtl="0">
              <a:spcBef>
                <a:spcPts val="0"/>
              </a:spcBef>
              <a:spcAft>
                <a:spcPts val="0"/>
              </a:spcAft>
              <a:buNone/>
              <a:defRPr sz="500"/>
            </a:lvl6pPr>
            <a:lvl7pPr lvl="6" rtl="0">
              <a:spcBef>
                <a:spcPts val="0"/>
              </a:spcBef>
              <a:spcAft>
                <a:spcPts val="0"/>
              </a:spcAft>
              <a:buNone/>
              <a:defRPr sz="500"/>
            </a:lvl7pPr>
            <a:lvl8pPr lvl="7" rtl="0">
              <a:spcBef>
                <a:spcPts val="0"/>
              </a:spcBef>
              <a:spcAft>
                <a:spcPts val="0"/>
              </a:spcAft>
              <a:buNone/>
              <a:defRPr sz="500"/>
            </a:lvl8pPr>
            <a:lvl9pPr lvl="8" rtl="0">
              <a:spcBef>
                <a:spcPts val="0"/>
              </a:spcBef>
              <a:spcAft>
                <a:spcPts val="0"/>
              </a:spcAft>
              <a:buNone/>
              <a:defRPr sz="500"/>
            </a:lvl9pPr>
          </a:lstStyle>
          <a:p/>
        </p:txBody>
      </p:sp>
      <p:sp>
        <p:nvSpPr>
          <p:cNvPr id="351" name="Google Shape;351;p93"/>
          <p:cNvSpPr txBox="1"/>
          <p:nvPr>
            <p:ph idx="1" type="body"/>
          </p:nvPr>
        </p:nvSpPr>
        <p:spPr>
          <a:xfrm>
            <a:off x="381000" y="1162049"/>
            <a:ext cx="8366700" cy="3204000"/>
          </a:xfrm>
          <a:prstGeom prst="rect">
            <a:avLst/>
          </a:prstGeom>
          <a:noFill/>
          <a:ln>
            <a:noFill/>
          </a:ln>
        </p:spPr>
        <p:txBody>
          <a:bodyPr anchorCtr="0" anchor="t" bIns="91425" lIns="91425" spcFirstLastPara="1" rIns="91425" wrap="square" tIns="91425">
            <a:noAutofit/>
          </a:bodyPr>
          <a:lstStyle>
            <a:lvl1pPr indent="-342900" lvl="0" marL="457200" rtl="0" algn="l">
              <a:spcBef>
                <a:spcPts val="400"/>
              </a:spcBef>
              <a:spcAft>
                <a:spcPts val="0"/>
              </a:spcAft>
              <a:buClr>
                <a:srgbClr val="666666"/>
              </a:buClr>
              <a:buSzPts val="1800"/>
              <a:buFont typeface="Roboto Condensed"/>
              <a:buChar char="●"/>
              <a:defRPr sz="2200">
                <a:solidFill>
                  <a:srgbClr val="666666"/>
                </a:solidFill>
                <a:latin typeface="Roboto Condensed"/>
                <a:ea typeface="Roboto Condensed"/>
                <a:cs typeface="Roboto Condensed"/>
                <a:sym typeface="Roboto Condensed"/>
              </a:defRPr>
            </a:lvl1pPr>
            <a:lvl2pPr indent="-317500" lvl="1" marL="914400" rtl="0" algn="l">
              <a:spcBef>
                <a:spcPts val="1600"/>
              </a:spcBef>
              <a:spcAft>
                <a:spcPts val="0"/>
              </a:spcAft>
              <a:buClr>
                <a:srgbClr val="666666"/>
              </a:buClr>
              <a:buSzPts val="1400"/>
              <a:buFont typeface="Roboto Condensed"/>
              <a:buChar char="○"/>
              <a:defRPr sz="1800">
                <a:solidFill>
                  <a:srgbClr val="666666"/>
                </a:solidFill>
                <a:latin typeface="Roboto Condensed"/>
                <a:ea typeface="Roboto Condensed"/>
                <a:cs typeface="Roboto Condensed"/>
                <a:sym typeface="Roboto Condensed"/>
              </a:defRPr>
            </a:lvl2pPr>
            <a:lvl3pPr indent="-317500" lvl="2" marL="1371600" rtl="0" algn="l">
              <a:spcBef>
                <a:spcPts val="1600"/>
              </a:spcBef>
              <a:spcAft>
                <a:spcPts val="0"/>
              </a:spcAft>
              <a:buClr>
                <a:srgbClr val="666666"/>
              </a:buClr>
              <a:buSzPts val="1400"/>
              <a:buFont typeface="Roboto Condensed"/>
              <a:buChar char="■"/>
              <a:defRPr sz="1800">
                <a:solidFill>
                  <a:srgbClr val="666666"/>
                </a:solidFill>
                <a:latin typeface="Roboto Condensed"/>
                <a:ea typeface="Roboto Condensed"/>
                <a:cs typeface="Roboto Condensed"/>
                <a:sym typeface="Roboto Condensed"/>
              </a:defRPr>
            </a:lvl3pPr>
            <a:lvl4pPr indent="-317500" lvl="3" marL="1828800" rtl="0" algn="l">
              <a:spcBef>
                <a:spcPts val="1600"/>
              </a:spcBef>
              <a:spcAft>
                <a:spcPts val="0"/>
              </a:spcAft>
              <a:buClr>
                <a:srgbClr val="666666"/>
              </a:buClr>
              <a:buSzPts val="1400"/>
              <a:buFont typeface="Roboto Condensed"/>
              <a:buChar char="●"/>
              <a:defRPr sz="1600">
                <a:solidFill>
                  <a:srgbClr val="666666"/>
                </a:solidFill>
                <a:latin typeface="Roboto Condensed"/>
                <a:ea typeface="Roboto Condensed"/>
                <a:cs typeface="Roboto Condensed"/>
                <a:sym typeface="Roboto Condensed"/>
              </a:defRPr>
            </a:lvl4pPr>
            <a:lvl5pPr indent="-317500" lvl="4" marL="2286000" rtl="0" algn="l">
              <a:spcBef>
                <a:spcPts val="1600"/>
              </a:spcBef>
              <a:spcAft>
                <a:spcPts val="0"/>
              </a:spcAft>
              <a:buClr>
                <a:srgbClr val="666666"/>
              </a:buClr>
              <a:buSzPts val="1400"/>
              <a:buFont typeface="Roboto Condensed"/>
              <a:buChar char="○"/>
              <a:defRPr sz="1600">
                <a:solidFill>
                  <a:srgbClr val="666666"/>
                </a:solidFill>
                <a:latin typeface="Roboto Condensed"/>
                <a:ea typeface="Roboto Condensed"/>
                <a:cs typeface="Roboto Condensed"/>
                <a:sym typeface="Roboto Condensed"/>
              </a:defRPr>
            </a:lvl5pPr>
            <a:lvl6pPr indent="-330200" lvl="5" marL="2743200" rtl="0" algn="l">
              <a:spcBef>
                <a:spcPts val="1600"/>
              </a:spcBef>
              <a:spcAft>
                <a:spcPts val="0"/>
              </a:spcAft>
              <a:buClr>
                <a:srgbClr val="666666"/>
              </a:buClr>
              <a:buSzPts val="1600"/>
              <a:buFont typeface="Roboto Condensed"/>
              <a:buChar char="■"/>
              <a:defRPr sz="1600">
                <a:solidFill>
                  <a:srgbClr val="666666"/>
                </a:solidFill>
                <a:latin typeface="Roboto Condensed"/>
                <a:ea typeface="Roboto Condensed"/>
                <a:cs typeface="Roboto Condensed"/>
                <a:sym typeface="Roboto Condensed"/>
              </a:defRPr>
            </a:lvl6pPr>
            <a:lvl7pPr indent="-330200" lvl="6" marL="3200400" rtl="0" algn="l">
              <a:spcBef>
                <a:spcPts val="1600"/>
              </a:spcBef>
              <a:spcAft>
                <a:spcPts val="0"/>
              </a:spcAft>
              <a:buClr>
                <a:srgbClr val="666666"/>
              </a:buClr>
              <a:buSzPts val="1600"/>
              <a:buFont typeface="Roboto Condensed"/>
              <a:buChar char="●"/>
              <a:defRPr sz="1600">
                <a:solidFill>
                  <a:srgbClr val="666666"/>
                </a:solidFill>
                <a:latin typeface="Roboto Condensed"/>
                <a:ea typeface="Roboto Condensed"/>
                <a:cs typeface="Roboto Condensed"/>
                <a:sym typeface="Roboto Condensed"/>
              </a:defRPr>
            </a:lvl7pPr>
            <a:lvl8pPr indent="-330200" lvl="7" marL="3657600" rtl="0" algn="l">
              <a:spcBef>
                <a:spcPts val="1600"/>
              </a:spcBef>
              <a:spcAft>
                <a:spcPts val="0"/>
              </a:spcAft>
              <a:buClr>
                <a:srgbClr val="666666"/>
              </a:buClr>
              <a:buSzPts val="1600"/>
              <a:buFont typeface="Roboto Condensed"/>
              <a:buChar char="○"/>
              <a:defRPr sz="1600">
                <a:solidFill>
                  <a:srgbClr val="666666"/>
                </a:solidFill>
                <a:latin typeface="Roboto Condensed"/>
                <a:ea typeface="Roboto Condensed"/>
                <a:cs typeface="Roboto Condensed"/>
                <a:sym typeface="Roboto Condensed"/>
              </a:defRPr>
            </a:lvl8pPr>
            <a:lvl9pPr indent="-330200" lvl="8" marL="4114800" rtl="0" algn="l">
              <a:spcBef>
                <a:spcPts val="1600"/>
              </a:spcBef>
              <a:spcAft>
                <a:spcPts val="1600"/>
              </a:spcAft>
              <a:buClr>
                <a:srgbClr val="666666"/>
              </a:buClr>
              <a:buSzPts val="1600"/>
              <a:buFont typeface="Roboto Condensed"/>
              <a:buChar char="■"/>
              <a:defRPr sz="1600">
                <a:solidFill>
                  <a:srgbClr val="666666"/>
                </a:solidFill>
                <a:latin typeface="Roboto Condensed"/>
                <a:ea typeface="Roboto Condensed"/>
                <a:cs typeface="Roboto Condensed"/>
                <a:sym typeface="Roboto Condensed"/>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us 5 Left">
  <p:cSld name="Nexus 5 Left">
    <p:bg>
      <p:bgPr>
        <a:solidFill>
          <a:srgbClr val="EFEFEF"/>
        </a:solidFill>
      </p:bgPr>
    </p:bg>
    <p:spTree>
      <p:nvGrpSpPr>
        <p:cNvPr id="352" name="Shape 352"/>
        <p:cNvGrpSpPr/>
        <p:nvPr/>
      </p:nvGrpSpPr>
      <p:grpSpPr>
        <a:xfrm>
          <a:off x="0" y="0"/>
          <a:ext cx="0" cy="0"/>
          <a:chOff x="0" y="0"/>
          <a:chExt cx="0" cy="0"/>
        </a:xfrm>
      </p:grpSpPr>
      <p:sp>
        <p:nvSpPr>
          <p:cNvPr id="353" name="Google Shape;353;p94"/>
          <p:cNvSpPr txBox="1"/>
          <p:nvPr>
            <p:ph type="title"/>
          </p:nvPr>
        </p:nvSpPr>
        <p:spPr>
          <a:xfrm>
            <a:off x="4148350" y="813475"/>
            <a:ext cx="3495300" cy="529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99999"/>
              </a:buClr>
              <a:buSzPts val="2800"/>
              <a:buFont typeface="Roboto"/>
              <a:buNone/>
              <a:defRPr/>
            </a:lvl1pPr>
            <a:lvl2pPr lvl="1" rtl="0">
              <a:spcBef>
                <a:spcPts val="0"/>
              </a:spcBef>
              <a:spcAft>
                <a:spcPts val="0"/>
              </a:spcAft>
              <a:buSzPts val="2800"/>
              <a:buFont typeface="Arial"/>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4" name="Google Shape;354;p94"/>
          <p:cNvSpPr txBox="1"/>
          <p:nvPr>
            <p:ph idx="1" type="body"/>
          </p:nvPr>
        </p:nvSpPr>
        <p:spPr>
          <a:xfrm>
            <a:off x="4148350" y="1319225"/>
            <a:ext cx="4151700" cy="33705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
    <p:spTree>
      <p:nvGrpSpPr>
        <p:cNvPr id="355" name="Shape 355"/>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lank" showMasterSp="0">
  <p:cSld name="Photo blank">
    <p:bg>
      <p:bgPr>
        <a:solidFill>
          <a:srgbClr val="222222"/>
        </a:solidFill>
      </p:bgPr>
    </p:bg>
    <p:spTree>
      <p:nvGrpSpPr>
        <p:cNvPr id="356" name="Shape 35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3_2">
    <p:bg>
      <p:bgPr>
        <a:solidFill>
          <a:srgbClr val="FFFFFF"/>
        </a:solidFill>
      </p:bgPr>
    </p:bg>
    <p:spTree>
      <p:nvGrpSpPr>
        <p:cNvPr id="357" name="Shape 357"/>
        <p:cNvGrpSpPr/>
        <p:nvPr/>
      </p:nvGrpSpPr>
      <p:grpSpPr>
        <a:xfrm>
          <a:off x="0" y="0"/>
          <a:ext cx="0" cy="0"/>
          <a:chOff x="0" y="0"/>
          <a:chExt cx="0" cy="0"/>
        </a:xfrm>
      </p:grpSpPr>
      <p:sp>
        <p:nvSpPr>
          <p:cNvPr id="358" name="Google Shape;358;p97"/>
          <p:cNvSpPr txBox="1"/>
          <p:nvPr>
            <p:ph type="title"/>
          </p:nvPr>
        </p:nvSpPr>
        <p:spPr>
          <a:xfrm>
            <a:off x="239000" y="676575"/>
            <a:ext cx="8536200" cy="303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3600">
                <a:solidFill>
                  <a:srgbClr val="434343"/>
                </a:solidFill>
                <a:latin typeface="Roboto"/>
                <a:ea typeface="Roboto"/>
                <a:cs typeface="Roboto"/>
                <a:sym typeface="Roboto"/>
              </a:defRPr>
            </a:lvl1pPr>
            <a:lvl2pPr lvl="1" rtl="0">
              <a:spcBef>
                <a:spcPts val="0"/>
              </a:spcBef>
              <a:spcAft>
                <a:spcPts val="0"/>
              </a:spcAft>
              <a:buNone/>
              <a:defRPr>
                <a:solidFill>
                  <a:srgbClr val="434343"/>
                </a:solidFill>
                <a:latin typeface="Roboto"/>
                <a:ea typeface="Roboto"/>
                <a:cs typeface="Roboto"/>
                <a:sym typeface="Roboto"/>
              </a:defRPr>
            </a:lvl2pPr>
            <a:lvl3pPr lvl="2" rtl="0">
              <a:spcBef>
                <a:spcPts val="0"/>
              </a:spcBef>
              <a:spcAft>
                <a:spcPts val="0"/>
              </a:spcAft>
              <a:buNone/>
              <a:defRPr>
                <a:solidFill>
                  <a:srgbClr val="434343"/>
                </a:solidFill>
                <a:latin typeface="Roboto"/>
                <a:ea typeface="Roboto"/>
                <a:cs typeface="Roboto"/>
                <a:sym typeface="Roboto"/>
              </a:defRPr>
            </a:lvl3pPr>
            <a:lvl4pPr lvl="3" rtl="0">
              <a:spcBef>
                <a:spcPts val="0"/>
              </a:spcBef>
              <a:spcAft>
                <a:spcPts val="0"/>
              </a:spcAft>
              <a:buNone/>
              <a:defRPr>
                <a:solidFill>
                  <a:srgbClr val="434343"/>
                </a:solidFill>
                <a:latin typeface="Roboto"/>
                <a:ea typeface="Roboto"/>
                <a:cs typeface="Roboto"/>
                <a:sym typeface="Roboto"/>
              </a:defRPr>
            </a:lvl4pPr>
            <a:lvl5pPr lvl="4" rtl="0">
              <a:spcBef>
                <a:spcPts val="0"/>
              </a:spcBef>
              <a:spcAft>
                <a:spcPts val="0"/>
              </a:spcAft>
              <a:buNone/>
              <a:defRPr>
                <a:solidFill>
                  <a:srgbClr val="434343"/>
                </a:solidFill>
                <a:latin typeface="Roboto"/>
                <a:ea typeface="Roboto"/>
                <a:cs typeface="Roboto"/>
                <a:sym typeface="Roboto"/>
              </a:defRPr>
            </a:lvl5pPr>
            <a:lvl6pPr lvl="5" rtl="0">
              <a:spcBef>
                <a:spcPts val="0"/>
              </a:spcBef>
              <a:spcAft>
                <a:spcPts val="0"/>
              </a:spcAft>
              <a:buNone/>
              <a:defRPr>
                <a:solidFill>
                  <a:srgbClr val="434343"/>
                </a:solidFill>
                <a:latin typeface="Roboto"/>
                <a:ea typeface="Roboto"/>
                <a:cs typeface="Roboto"/>
                <a:sym typeface="Roboto"/>
              </a:defRPr>
            </a:lvl6pPr>
            <a:lvl7pPr lvl="6" rtl="0">
              <a:spcBef>
                <a:spcPts val="0"/>
              </a:spcBef>
              <a:spcAft>
                <a:spcPts val="0"/>
              </a:spcAft>
              <a:buNone/>
              <a:defRPr>
                <a:solidFill>
                  <a:srgbClr val="434343"/>
                </a:solidFill>
                <a:latin typeface="Roboto"/>
                <a:ea typeface="Roboto"/>
                <a:cs typeface="Roboto"/>
                <a:sym typeface="Roboto"/>
              </a:defRPr>
            </a:lvl7pPr>
            <a:lvl8pPr lvl="7" rtl="0">
              <a:spcBef>
                <a:spcPts val="0"/>
              </a:spcBef>
              <a:spcAft>
                <a:spcPts val="0"/>
              </a:spcAft>
              <a:buNone/>
              <a:defRPr>
                <a:solidFill>
                  <a:srgbClr val="434343"/>
                </a:solidFill>
                <a:latin typeface="Roboto"/>
                <a:ea typeface="Roboto"/>
                <a:cs typeface="Roboto"/>
                <a:sym typeface="Roboto"/>
              </a:defRPr>
            </a:lvl8pPr>
            <a:lvl9pPr lvl="8" rtl="0">
              <a:spcBef>
                <a:spcPts val="0"/>
              </a:spcBef>
              <a:spcAft>
                <a:spcPts val="0"/>
              </a:spcAft>
              <a:buNone/>
              <a:defRPr>
                <a:solidFill>
                  <a:srgbClr val="434343"/>
                </a:solidFill>
                <a:latin typeface="Roboto"/>
                <a:ea typeface="Roboto"/>
                <a:cs typeface="Roboto"/>
                <a:sym typeface="Roboto"/>
              </a:defRPr>
            </a:lvl9pPr>
          </a:lstStyle>
          <a:p/>
        </p:txBody>
      </p:sp>
      <p:sp>
        <p:nvSpPr>
          <p:cNvPr id="359" name="Google Shape;359;p97"/>
          <p:cNvSpPr txBox="1"/>
          <p:nvPr/>
        </p:nvSpPr>
        <p:spPr>
          <a:xfrm>
            <a:off x="5085675" y="4796225"/>
            <a:ext cx="3561000" cy="276900"/>
          </a:xfrm>
          <a:prstGeom prst="rect">
            <a:avLst/>
          </a:prstGeom>
          <a:noFill/>
          <a:ln>
            <a:noFill/>
          </a:ln>
        </p:spPr>
        <p:txBody>
          <a:bodyPr anchorCtr="0" anchor="ctr" bIns="91425" lIns="91425" spcFirstLastPara="1" rIns="91425" wrap="square" tIns="91425">
            <a:noAutofit/>
          </a:bodyPr>
          <a:lstStyle/>
          <a:p>
            <a:pPr indent="0" lvl="0" marL="0" rtl="0" algn="r">
              <a:lnSpc>
                <a:spcPct val="95000"/>
              </a:lnSpc>
              <a:spcBef>
                <a:spcPts val="0"/>
              </a:spcBef>
              <a:spcAft>
                <a:spcPts val="0"/>
              </a:spcAft>
              <a:buNone/>
            </a:pPr>
            <a:r>
              <a:rPr lang="en" sz="600">
                <a:solidFill>
                  <a:srgbClr val="666666"/>
                </a:solidFill>
                <a:latin typeface="Roboto"/>
                <a:ea typeface="Roboto"/>
                <a:cs typeface="Roboto"/>
                <a:sym typeface="Roboto"/>
              </a:rPr>
              <a:t>Confidential + Proprietary</a:t>
            </a:r>
            <a:endParaRPr sz="600">
              <a:solidFill>
                <a:srgbClr val="666666"/>
              </a:solidFill>
              <a:latin typeface="Roboto"/>
              <a:ea typeface="Roboto"/>
              <a:cs typeface="Roboto"/>
              <a:sym typeface="Roboto"/>
            </a:endParaRPr>
          </a:p>
        </p:txBody>
      </p:sp>
      <p:sp>
        <p:nvSpPr>
          <p:cNvPr id="360" name="Google Shape;360;p97"/>
          <p:cNvSpPr txBox="1"/>
          <p:nvPr/>
        </p:nvSpPr>
        <p:spPr>
          <a:xfrm>
            <a:off x="8453375" y="4796300"/>
            <a:ext cx="548700" cy="276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900">
                <a:solidFill>
                  <a:srgbClr val="666666"/>
                </a:solidFill>
                <a:latin typeface="Roboto"/>
                <a:ea typeface="Roboto"/>
                <a:cs typeface="Roboto"/>
                <a:sym typeface="Roboto"/>
              </a:rPr>
              <a:t>‹#›</a:t>
            </a:fld>
            <a:endParaRPr sz="900">
              <a:solidFill>
                <a:srgbClr val="666666"/>
              </a:solidFill>
              <a:latin typeface="Roboto"/>
              <a:ea typeface="Roboto"/>
              <a:cs typeface="Roboto"/>
              <a:sym typeface="Roboto"/>
            </a:endParaRPr>
          </a:p>
        </p:txBody>
      </p:sp>
      <p:pic>
        <p:nvPicPr>
          <p:cNvPr id="361" name="Google Shape;361;p97"/>
          <p:cNvPicPr preferRelativeResize="0"/>
          <p:nvPr/>
        </p:nvPicPr>
        <p:blipFill>
          <a:blip r:embed="rId2">
            <a:alphaModFix/>
          </a:blip>
          <a:stretch>
            <a:fillRect/>
          </a:stretch>
        </p:blipFill>
        <p:spPr>
          <a:xfrm>
            <a:off x="0" y="4684200"/>
            <a:ext cx="624300" cy="62430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arge Copy">
  <p:cSld name="TITLE_AND_BODY_2_1">
    <p:bg>
      <p:bgPr>
        <a:noFill/>
      </p:bgPr>
    </p:bg>
    <p:spTree>
      <p:nvGrpSpPr>
        <p:cNvPr id="362" name="Shape 362"/>
        <p:cNvGrpSpPr/>
        <p:nvPr/>
      </p:nvGrpSpPr>
      <p:grpSpPr>
        <a:xfrm>
          <a:off x="0" y="0"/>
          <a:ext cx="0" cy="0"/>
          <a:chOff x="0" y="0"/>
          <a:chExt cx="0" cy="0"/>
        </a:xfrm>
      </p:grpSpPr>
      <p:sp>
        <p:nvSpPr>
          <p:cNvPr id="363" name="Google Shape;363;p98"/>
          <p:cNvSpPr txBox="1"/>
          <p:nvPr>
            <p:ph type="title"/>
          </p:nvPr>
        </p:nvSpPr>
        <p:spPr>
          <a:xfrm>
            <a:off x="419100" y="581956"/>
            <a:ext cx="8077200" cy="49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1pPr>
            <a:lvl2pPr lvl="1"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2pPr>
            <a:lvl3pPr lvl="2"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3pPr>
            <a:lvl4pPr lvl="3"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4pPr>
            <a:lvl5pPr lvl="4"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5pPr>
            <a:lvl6pPr lvl="5"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6pPr>
            <a:lvl7pPr lvl="6"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7pPr>
            <a:lvl8pPr lvl="7"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8pPr>
            <a:lvl9pPr lvl="8" rtl="0">
              <a:lnSpc>
                <a:spcPct val="100000"/>
              </a:lnSpc>
              <a:spcBef>
                <a:spcPts val="0"/>
              </a:spcBef>
              <a:spcAft>
                <a:spcPts val="0"/>
              </a:spcAft>
              <a:buClr>
                <a:schemeClr val="dk1"/>
              </a:buClr>
              <a:buSzPts val="2800"/>
              <a:buFont typeface="Roboto"/>
              <a:buNone/>
              <a:defRPr>
                <a:solidFill>
                  <a:schemeClr val="dk1"/>
                </a:solidFill>
                <a:latin typeface="Roboto"/>
                <a:ea typeface="Roboto"/>
                <a:cs typeface="Roboto"/>
                <a:sym typeface="Roboto"/>
              </a:defRPr>
            </a:lvl9pPr>
          </a:lstStyle>
          <a:p/>
        </p:txBody>
      </p:sp>
      <p:sp>
        <p:nvSpPr>
          <p:cNvPr id="364" name="Google Shape;364;p98"/>
          <p:cNvSpPr txBox="1"/>
          <p:nvPr>
            <p:ph idx="2" type="title"/>
          </p:nvPr>
        </p:nvSpPr>
        <p:spPr>
          <a:xfrm>
            <a:off x="419100" y="294344"/>
            <a:ext cx="3352800" cy="1905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600">
                <a:solidFill>
                  <a:srgbClr val="999999"/>
                </a:solidFill>
              </a:defRPr>
            </a:lvl1pPr>
            <a:lvl2pPr lvl="1" rtl="0">
              <a:spcBef>
                <a:spcPts val="0"/>
              </a:spcBef>
              <a:spcAft>
                <a:spcPts val="0"/>
              </a:spcAft>
              <a:buNone/>
              <a:defRPr sz="600"/>
            </a:lvl2pPr>
            <a:lvl3pPr lvl="2" rtl="0">
              <a:spcBef>
                <a:spcPts val="0"/>
              </a:spcBef>
              <a:spcAft>
                <a:spcPts val="0"/>
              </a:spcAft>
              <a:buNone/>
              <a:defRPr sz="600"/>
            </a:lvl3pPr>
            <a:lvl4pPr lvl="3" rtl="0">
              <a:spcBef>
                <a:spcPts val="0"/>
              </a:spcBef>
              <a:spcAft>
                <a:spcPts val="0"/>
              </a:spcAft>
              <a:buNone/>
              <a:defRPr sz="600"/>
            </a:lvl4pPr>
            <a:lvl5pPr lvl="4" rtl="0">
              <a:spcBef>
                <a:spcPts val="0"/>
              </a:spcBef>
              <a:spcAft>
                <a:spcPts val="0"/>
              </a:spcAft>
              <a:buNone/>
              <a:defRPr sz="600"/>
            </a:lvl5pPr>
            <a:lvl6pPr lvl="5" rtl="0">
              <a:spcBef>
                <a:spcPts val="0"/>
              </a:spcBef>
              <a:spcAft>
                <a:spcPts val="0"/>
              </a:spcAft>
              <a:buNone/>
              <a:defRPr sz="600"/>
            </a:lvl6pPr>
            <a:lvl7pPr lvl="6" rtl="0">
              <a:spcBef>
                <a:spcPts val="0"/>
              </a:spcBef>
              <a:spcAft>
                <a:spcPts val="0"/>
              </a:spcAft>
              <a:buNone/>
              <a:defRPr sz="600"/>
            </a:lvl7pPr>
            <a:lvl8pPr lvl="7" rtl="0">
              <a:spcBef>
                <a:spcPts val="0"/>
              </a:spcBef>
              <a:spcAft>
                <a:spcPts val="0"/>
              </a:spcAft>
              <a:buNone/>
              <a:defRPr sz="600"/>
            </a:lvl8pPr>
            <a:lvl9pPr lvl="8" rtl="0">
              <a:spcBef>
                <a:spcPts val="0"/>
              </a:spcBef>
              <a:spcAft>
                <a:spcPts val="0"/>
              </a:spcAft>
              <a:buNone/>
              <a:defRPr sz="600"/>
            </a:lvl9pPr>
          </a:lstStyle>
          <a:p/>
        </p:txBody>
      </p:sp>
      <p:sp>
        <p:nvSpPr>
          <p:cNvPr id="365" name="Google Shape;365;p98"/>
          <p:cNvSpPr txBox="1"/>
          <p:nvPr>
            <p:ph idx="1" type="body"/>
          </p:nvPr>
        </p:nvSpPr>
        <p:spPr>
          <a:xfrm>
            <a:off x="419100" y="1045887"/>
            <a:ext cx="6400800" cy="33147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999999"/>
              </a:buClr>
              <a:buSzPts val="1800"/>
              <a:buFont typeface="Roboto"/>
              <a:buChar char="●"/>
              <a:defRPr sz="1800">
                <a:solidFill>
                  <a:srgbClr val="999999"/>
                </a:solidFill>
                <a:latin typeface="Roboto"/>
                <a:ea typeface="Roboto"/>
                <a:cs typeface="Roboto"/>
                <a:sym typeface="Roboto"/>
              </a:defRPr>
            </a:lvl1pPr>
            <a:lvl2pPr indent="-342900" lvl="1" marL="914400" rtl="0">
              <a:lnSpc>
                <a:spcPct val="115000"/>
              </a:lnSpc>
              <a:spcBef>
                <a:spcPts val="1600"/>
              </a:spcBef>
              <a:spcAft>
                <a:spcPts val="0"/>
              </a:spcAft>
              <a:buClr>
                <a:srgbClr val="999999"/>
              </a:buClr>
              <a:buSzPts val="1800"/>
              <a:buFont typeface="Roboto"/>
              <a:buChar char="○"/>
              <a:defRPr sz="1800">
                <a:solidFill>
                  <a:srgbClr val="999999"/>
                </a:solidFill>
                <a:latin typeface="Roboto"/>
                <a:ea typeface="Roboto"/>
                <a:cs typeface="Roboto"/>
                <a:sym typeface="Roboto"/>
              </a:defRPr>
            </a:lvl2pPr>
            <a:lvl3pPr indent="-342900" lvl="2" marL="1371600" rtl="0">
              <a:lnSpc>
                <a:spcPct val="115000"/>
              </a:lnSpc>
              <a:spcBef>
                <a:spcPts val="1600"/>
              </a:spcBef>
              <a:spcAft>
                <a:spcPts val="0"/>
              </a:spcAft>
              <a:buClr>
                <a:srgbClr val="999999"/>
              </a:buClr>
              <a:buSzPts val="1800"/>
              <a:buFont typeface="Roboto"/>
              <a:buChar char="■"/>
              <a:defRPr sz="1800">
                <a:solidFill>
                  <a:srgbClr val="999999"/>
                </a:solidFill>
                <a:latin typeface="Roboto"/>
                <a:ea typeface="Roboto"/>
                <a:cs typeface="Roboto"/>
                <a:sym typeface="Roboto"/>
              </a:defRPr>
            </a:lvl3pPr>
            <a:lvl4pPr indent="-342900" lvl="3" marL="1828800" rtl="0">
              <a:lnSpc>
                <a:spcPct val="115000"/>
              </a:lnSpc>
              <a:spcBef>
                <a:spcPts val="1600"/>
              </a:spcBef>
              <a:spcAft>
                <a:spcPts val="0"/>
              </a:spcAft>
              <a:buClr>
                <a:srgbClr val="999999"/>
              </a:buClr>
              <a:buSzPts val="1800"/>
              <a:buFont typeface="Roboto"/>
              <a:buChar char="●"/>
              <a:defRPr sz="1800">
                <a:solidFill>
                  <a:srgbClr val="999999"/>
                </a:solidFill>
                <a:latin typeface="Roboto"/>
                <a:ea typeface="Roboto"/>
                <a:cs typeface="Roboto"/>
                <a:sym typeface="Roboto"/>
              </a:defRPr>
            </a:lvl4pPr>
            <a:lvl5pPr indent="-342900" lvl="4" marL="2286000" rtl="0">
              <a:lnSpc>
                <a:spcPct val="115000"/>
              </a:lnSpc>
              <a:spcBef>
                <a:spcPts val="1600"/>
              </a:spcBef>
              <a:spcAft>
                <a:spcPts val="0"/>
              </a:spcAft>
              <a:buClr>
                <a:srgbClr val="999999"/>
              </a:buClr>
              <a:buSzPts val="1800"/>
              <a:buFont typeface="Roboto"/>
              <a:buChar char="○"/>
              <a:defRPr sz="1800">
                <a:solidFill>
                  <a:srgbClr val="999999"/>
                </a:solidFill>
                <a:latin typeface="Roboto"/>
                <a:ea typeface="Roboto"/>
                <a:cs typeface="Roboto"/>
                <a:sym typeface="Roboto"/>
              </a:defRPr>
            </a:lvl5pPr>
            <a:lvl6pPr indent="-342900" lvl="5" marL="2743200" rtl="0">
              <a:lnSpc>
                <a:spcPct val="115000"/>
              </a:lnSpc>
              <a:spcBef>
                <a:spcPts val="1600"/>
              </a:spcBef>
              <a:spcAft>
                <a:spcPts val="0"/>
              </a:spcAft>
              <a:buClr>
                <a:srgbClr val="999999"/>
              </a:buClr>
              <a:buSzPts val="1800"/>
              <a:buFont typeface="Roboto"/>
              <a:buChar char="■"/>
              <a:defRPr sz="1800">
                <a:solidFill>
                  <a:srgbClr val="999999"/>
                </a:solidFill>
                <a:latin typeface="Roboto"/>
                <a:ea typeface="Roboto"/>
                <a:cs typeface="Roboto"/>
                <a:sym typeface="Roboto"/>
              </a:defRPr>
            </a:lvl6pPr>
            <a:lvl7pPr indent="-342900" lvl="6" marL="3200400" rtl="0">
              <a:lnSpc>
                <a:spcPct val="115000"/>
              </a:lnSpc>
              <a:spcBef>
                <a:spcPts val="1600"/>
              </a:spcBef>
              <a:spcAft>
                <a:spcPts val="0"/>
              </a:spcAft>
              <a:buClr>
                <a:srgbClr val="999999"/>
              </a:buClr>
              <a:buSzPts val="1800"/>
              <a:buFont typeface="Roboto"/>
              <a:buChar char="●"/>
              <a:defRPr sz="1800">
                <a:solidFill>
                  <a:srgbClr val="999999"/>
                </a:solidFill>
                <a:latin typeface="Roboto"/>
                <a:ea typeface="Roboto"/>
                <a:cs typeface="Roboto"/>
                <a:sym typeface="Roboto"/>
              </a:defRPr>
            </a:lvl7pPr>
            <a:lvl8pPr indent="-342900" lvl="7" marL="3657600" rtl="0">
              <a:lnSpc>
                <a:spcPct val="115000"/>
              </a:lnSpc>
              <a:spcBef>
                <a:spcPts val="1600"/>
              </a:spcBef>
              <a:spcAft>
                <a:spcPts val="0"/>
              </a:spcAft>
              <a:buClr>
                <a:srgbClr val="999999"/>
              </a:buClr>
              <a:buSzPts val="1800"/>
              <a:buFont typeface="Roboto"/>
              <a:buChar char="○"/>
              <a:defRPr sz="1800">
                <a:solidFill>
                  <a:srgbClr val="999999"/>
                </a:solidFill>
                <a:latin typeface="Roboto"/>
                <a:ea typeface="Roboto"/>
                <a:cs typeface="Roboto"/>
                <a:sym typeface="Roboto"/>
              </a:defRPr>
            </a:lvl8pPr>
            <a:lvl9pPr indent="-342900" lvl="8" marL="4114800" rtl="0">
              <a:lnSpc>
                <a:spcPct val="115000"/>
              </a:lnSpc>
              <a:spcBef>
                <a:spcPts val="1600"/>
              </a:spcBef>
              <a:spcAft>
                <a:spcPts val="1600"/>
              </a:spcAft>
              <a:buClr>
                <a:srgbClr val="999999"/>
              </a:buClr>
              <a:buSzPts val="1800"/>
              <a:buFont typeface="Roboto"/>
              <a:buChar char="■"/>
              <a:defRPr sz="1800">
                <a:solidFill>
                  <a:srgbClr val="999999"/>
                </a:solidFill>
                <a:latin typeface="Roboto"/>
                <a:ea typeface="Roboto"/>
                <a:cs typeface="Roboto"/>
                <a:sym typeface="Roboto"/>
              </a:defRPr>
            </a:lvl9pPr>
          </a:lstStyle>
          <a:p/>
        </p:txBody>
      </p:sp>
      <p:sp>
        <p:nvSpPr>
          <p:cNvPr id="366" name="Google Shape;366;p98"/>
          <p:cNvSpPr txBox="1"/>
          <p:nvPr>
            <p:ph idx="12" type="sldNum"/>
          </p:nvPr>
        </p:nvSpPr>
        <p:spPr>
          <a:xfrm>
            <a:off x="8161950" y="4658700"/>
            <a:ext cx="563100" cy="218100"/>
          </a:xfrm>
          <a:prstGeom prst="rect">
            <a:avLst/>
          </a:prstGeom>
        </p:spPr>
        <p:txBody>
          <a:bodyPr anchorCtr="0" anchor="ctr" bIns="91425" lIns="91425" spcFirstLastPara="1" rIns="91425" wrap="square" tIns="91425">
            <a:noAutofit/>
          </a:bodyPr>
          <a:lstStyle>
            <a:lvl1pPr lvl="0" rtl="0">
              <a:buNone/>
              <a:defRPr>
                <a:solidFill>
                  <a:srgbClr val="B7B7B7"/>
                </a:solidFill>
              </a:defRPr>
            </a:lvl1pPr>
            <a:lvl2pPr lvl="1" rtl="0">
              <a:buNone/>
              <a:defRPr>
                <a:solidFill>
                  <a:srgbClr val="B7B7B7"/>
                </a:solidFill>
              </a:defRPr>
            </a:lvl2pPr>
            <a:lvl3pPr lvl="2" rtl="0">
              <a:buNone/>
              <a:defRPr>
                <a:solidFill>
                  <a:srgbClr val="B7B7B7"/>
                </a:solidFill>
              </a:defRPr>
            </a:lvl3pPr>
            <a:lvl4pPr lvl="3" rtl="0">
              <a:buNone/>
              <a:defRPr>
                <a:solidFill>
                  <a:srgbClr val="B7B7B7"/>
                </a:solidFill>
              </a:defRPr>
            </a:lvl4pPr>
            <a:lvl5pPr lvl="4" rtl="0">
              <a:buNone/>
              <a:defRPr>
                <a:solidFill>
                  <a:srgbClr val="B7B7B7"/>
                </a:solidFill>
              </a:defRPr>
            </a:lvl5pPr>
            <a:lvl6pPr lvl="5" rtl="0">
              <a:buNone/>
              <a:defRPr>
                <a:solidFill>
                  <a:srgbClr val="B7B7B7"/>
                </a:solidFill>
              </a:defRPr>
            </a:lvl6pPr>
            <a:lvl7pPr lvl="6" rtl="0">
              <a:buNone/>
              <a:defRPr>
                <a:solidFill>
                  <a:srgbClr val="B7B7B7"/>
                </a:solidFill>
              </a:defRPr>
            </a:lvl7pPr>
            <a:lvl8pPr lvl="7" rtl="0">
              <a:buNone/>
              <a:defRPr>
                <a:solidFill>
                  <a:srgbClr val="B7B7B7"/>
                </a:solidFill>
              </a:defRPr>
            </a:lvl8pPr>
            <a:lvl9pPr lvl="8" rtl="0">
              <a:buNone/>
              <a:defRPr>
                <a:solidFill>
                  <a:srgbClr val="B7B7B7"/>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rd (Dark)">
  <p:cSld name="BLANK_1_1">
    <p:bg>
      <p:bgPr>
        <a:solidFill>
          <a:schemeClr val="dk1"/>
        </a:solidFill>
      </p:bgPr>
    </p:bg>
    <p:spTree>
      <p:nvGrpSpPr>
        <p:cNvPr id="367" name="Shape 367"/>
        <p:cNvGrpSpPr/>
        <p:nvPr/>
      </p:nvGrpSpPr>
      <p:grpSpPr>
        <a:xfrm>
          <a:off x="0" y="0"/>
          <a:ext cx="0" cy="0"/>
          <a:chOff x="0" y="0"/>
          <a:chExt cx="0" cy="0"/>
        </a:xfrm>
      </p:grpSpPr>
      <p:sp>
        <p:nvSpPr>
          <p:cNvPr id="368" name="Google Shape;368;p99"/>
          <p:cNvSpPr txBox="1"/>
          <p:nvPr>
            <p:ph type="title"/>
          </p:nvPr>
        </p:nvSpPr>
        <p:spPr>
          <a:xfrm>
            <a:off x="148150" y="115225"/>
            <a:ext cx="2762700" cy="3387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p:txBody>
      </p:sp>
      <p:sp>
        <p:nvSpPr>
          <p:cNvPr id="369" name="Google Shape;369;p99"/>
          <p:cNvSpPr txBox="1"/>
          <p:nvPr>
            <p:ph idx="12" type="sldNum"/>
          </p:nvPr>
        </p:nvSpPr>
        <p:spPr>
          <a:xfrm>
            <a:off x="151836" y="4713902"/>
            <a:ext cx="548700" cy="393600"/>
          </a:xfrm>
          <a:prstGeom prst="rect">
            <a:avLst/>
          </a:prstGeom>
        </p:spPr>
        <p:txBody>
          <a:bodyPr anchorCtr="0" anchor="t" bIns="91425" lIns="91425" spcFirstLastPara="1" rIns="91425" wrap="square" tIns="91425">
            <a:noAutofit/>
          </a:bodyPr>
          <a:lstStyle>
            <a:lvl1pPr indent="0" lvl="0"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1pPr>
            <a:lvl2pPr indent="0" lvl="1"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2pPr>
            <a:lvl3pPr indent="0" lvl="2"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3pPr>
            <a:lvl4pPr indent="0" lvl="3"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4pPr>
            <a:lvl5pPr indent="0" lvl="4"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5pPr>
            <a:lvl6pPr indent="0" lvl="5"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6pPr>
            <a:lvl7pPr indent="0" lvl="6"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7pPr>
            <a:lvl8pPr indent="0" lvl="7"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8pPr>
            <a:lvl9pPr indent="0" lvl="8" marL="0" marR="0" rtl="0" algn="l">
              <a:lnSpc>
                <a:spcPct val="100000"/>
              </a:lnSpc>
              <a:spcBef>
                <a:spcPts val="0"/>
              </a:spcBef>
              <a:spcAft>
                <a:spcPts val="0"/>
              </a:spcAft>
              <a:buNone/>
              <a:defRPr sz="1000">
                <a:solidFill>
                  <a:schemeClr val="lt1"/>
                </a:solidFill>
                <a:latin typeface="Google Sans Mono"/>
                <a:ea typeface="Google Sans Mono"/>
                <a:cs typeface="Google Sans Mono"/>
                <a:sym typeface="Google Sans Mono"/>
              </a:defRPr>
            </a:lvl9pPr>
          </a:lstStyle>
          <a:p>
            <a:pPr indent="0" lvl="0" marL="0" rtl="0" algn="l">
              <a:spcBef>
                <a:spcPts val="0"/>
              </a:spcBef>
              <a:spcAft>
                <a:spcPts val="0"/>
              </a:spcAft>
              <a:buNone/>
            </a:pPr>
            <a:fld id="{00000000-1234-1234-1234-123412341234}" type="slidenum">
              <a:rPr lang="en"/>
              <a:t>‹#›</a:t>
            </a:fld>
            <a:endParaRPr/>
          </a:p>
        </p:txBody>
      </p:sp>
      <p:sp>
        <p:nvSpPr>
          <p:cNvPr id="370" name="Google Shape;370;p99"/>
          <p:cNvSpPr txBox="1"/>
          <p:nvPr>
            <p:ph idx="1" type="body"/>
          </p:nvPr>
        </p:nvSpPr>
        <p:spPr>
          <a:xfrm>
            <a:off x="148150" y="921725"/>
            <a:ext cx="2762700" cy="3792300"/>
          </a:xfrm>
          <a:prstGeom prst="rect">
            <a:avLst/>
          </a:prstGeom>
        </p:spPr>
        <p:txBody>
          <a:bodyPr anchorCtr="0" anchor="b" bIns="91425" lIns="91425" spcFirstLastPara="1" rIns="91425" wrap="square" tIns="91425">
            <a:noAutofit/>
          </a:bodyPr>
          <a:lstStyle>
            <a:lvl1pPr indent="-304800" lvl="0" marL="457200" rtl="0">
              <a:lnSpc>
                <a:spcPct val="110000"/>
              </a:lnSpc>
              <a:spcBef>
                <a:spcPts val="0"/>
              </a:spcBef>
              <a:spcAft>
                <a:spcPts val="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1pPr>
            <a:lvl2pPr indent="-304800" lvl="1" marL="914400" rtl="0">
              <a:lnSpc>
                <a:spcPct val="110000"/>
              </a:lnSpc>
              <a:spcBef>
                <a:spcPts val="800"/>
              </a:spcBef>
              <a:spcAft>
                <a:spcPts val="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2pPr>
            <a:lvl3pPr indent="-304800" lvl="2" marL="1371600" rtl="0">
              <a:lnSpc>
                <a:spcPct val="110000"/>
              </a:lnSpc>
              <a:spcBef>
                <a:spcPts val="400"/>
              </a:spcBef>
              <a:spcAft>
                <a:spcPts val="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3pPr>
            <a:lvl4pPr indent="-304800" lvl="3" marL="1828800" rtl="0">
              <a:lnSpc>
                <a:spcPct val="110000"/>
              </a:lnSpc>
              <a:spcBef>
                <a:spcPts val="400"/>
              </a:spcBef>
              <a:spcAft>
                <a:spcPts val="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4pPr>
            <a:lvl5pPr indent="-304800" lvl="4" marL="2286000" rtl="0">
              <a:lnSpc>
                <a:spcPct val="110000"/>
              </a:lnSpc>
              <a:spcBef>
                <a:spcPts val="400"/>
              </a:spcBef>
              <a:spcAft>
                <a:spcPts val="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5pPr>
            <a:lvl6pPr indent="-304800" lvl="5" marL="2743200" rtl="0">
              <a:lnSpc>
                <a:spcPct val="110000"/>
              </a:lnSpc>
              <a:spcBef>
                <a:spcPts val="400"/>
              </a:spcBef>
              <a:spcAft>
                <a:spcPts val="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6pPr>
            <a:lvl7pPr indent="-304800" lvl="6" marL="3200400" rtl="0">
              <a:lnSpc>
                <a:spcPct val="110000"/>
              </a:lnSpc>
              <a:spcBef>
                <a:spcPts val="400"/>
              </a:spcBef>
              <a:spcAft>
                <a:spcPts val="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7pPr>
            <a:lvl8pPr indent="-304800" lvl="7" marL="3657600" rtl="0">
              <a:lnSpc>
                <a:spcPct val="110000"/>
              </a:lnSpc>
              <a:spcBef>
                <a:spcPts val="400"/>
              </a:spcBef>
              <a:spcAft>
                <a:spcPts val="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8pPr>
            <a:lvl9pPr indent="-304800" lvl="8" marL="4114800" rtl="0">
              <a:lnSpc>
                <a:spcPct val="110000"/>
              </a:lnSpc>
              <a:spcBef>
                <a:spcPts val="400"/>
              </a:spcBef>
              <a:spcAft>
                <a:spcPts val="400"/>
              </a:spcAft>
              <a:buClr>
                <a:schemeClr val="lt1"/>
              </a:buClr>
              <a:buSzPts val="1200"/>
              <a:buFont typeface="Google Sans Text Beta"/>
              <a:buChar char="■"/>
              <a:defRPr sz="1200">
                <a:solidFill>
                  <a:schemeClr val="lt1"/>
                </a:solidFill>
                <a:latin typeface="Google Sans Text Beta"/>
                <a:ea typeface="Google Sans Text Beta"/>
                <a:cs typeface="Google Sans Text Beta"/>
                <a:sym typeface="Google Sans Text Beta"/>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5" name="Shape 375"/>
        <p:cNvGrpSpPr/>
        <p:nvPr/>
      </p:nvGrpSpPr>
      <p:grpSpPr>
        <a:xfrm>
          <a:off x="0" y="0"/>
          <a:ext cx="0" cy="0"/>
          <a:chOff x="0" y="0"/>
          <a:chExt cx="0" cy="0"/>
        </a:xfrm>
      </p:grpSpPr>
      <p:sp>
        <p:nvSpPr>
          <p:cNvPr id="376" name="Google Shape;376;p10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77" name="Google Shape;377;p10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8" name="Google Shape;378;p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9" name="Shape 379"/>
        <p:cNvGrpSpPr/>
        <p:nvPr/>
      </p:nvGrpSpPr>
      <p:grpSpPr>
        <a:xfrm>
          <a:off x="0" y="0"/>
          <a:ext cx="0" cy="0"/>
          <a:chOff x="0" y="0"/>
          <a:chExt cx="0" cy="0"/>
        </a:xfrm>
      </p:grpSpPr>
      <p:sp>
        <p:nvSpPr>
          <p:cNvPr id="380" name="Google Shape;380;p10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81" name="Google Shape;381;p10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2" name="Shape 382"/>
        <p:cNvGrpSpPr/>
        <p:nvPr/>
      </p:nvGrpSpPr>
      <p:grpSpPr>
        <a:xfrm>
          <a:off x="0" y="0"/>
          <a:ext cx="0" cy="0"/>
          <a:chOff x="0" y="0"/>
          <a:chExt cx="0" cy="0"/>
        </a:xfrm>
      </p:grpSpPr>
      <p:sp>
        <p:nvSpPr>
          <p:cNvPr id="383" name="Google Shape;383;p103"/>
          <p:cNvSpPr txBox="1"/>
          <p:nvPr>
            <p:ph type="title"/>
          </p:nvPr>
        </p:nvSpPr>
        <p:spPr>
          <a:xfrm>
            <a:off x="1486625" y="402775"/>
            <a:ext cx="7155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1" i="1" sz="3000">
                <a:solidFill>
                  <a:schemeClr val="dk2"/>
                </a:solidFill>
                <a:latin typeface="Alegreya Sans"/>
                <a:ea typeface="Alegreya Sans"/>
                <a:cs typeface="Alegreya Sans"/>
                <a:sym typeface="Alegrey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4" name="Google Shape;384;p103"/>
          <p:cNvSpPr txBox="1"/>
          <p:nvPr>
            <p:ph idx="1" type="body"/>
          </p:nvPr>
        </p:nvSpPr>
        <p:spPr>
          <a:xfrm>
            <a:off x="1486625" y="1197825"/>
            <a:ext cx="7056600" cy="3349800"/>
          </a:xfrm>
          <a:prstGeom prst="rect">
            <a:avLst/>
          </a:prstGeom>
        </p:spPr>
        <p:txBody>
          <a:bodyPr anchorCtr="0" anchor="t" bIns="91425" lIns="91425" spcFirstLastPara="1" rIns="91425" wrap="square" tIns="91425">
            <a:noAutofit/>
          </a:bodyPr>
          <a:lstStyle>
            <a:lvl1pPr indent="-381000" lvl="0" marL="457200" rtl="0">
              <a:spcBef>
                <a:spcPts val="0"/>
              </a:spcBef>
              <a:spcAft>
                <a:spcPts val="0"/>
              </a:spcAft>
              <a:buSzPts val="2400"/>
              <a:buFont typeface="Alegreya Sans Medium"/>
              <a:buAutoNum type="arabicPeriod"/>
              <a:defRPr sz="2400">
                <a:solidFill>
                  <a:schemeClr val="dk1"/>
                </a:solidFill>
                <a:latin typeface="Alegreya Sans Medium"/>
                <a:ea typeface="Alegreya Sans Medium"/>
                <a:cs typeface="Alegreya Sans Medium"/>
                <a:sym typeface="Alegreya Sans Medium"/>
              </a:defRPr>
            </a:lvl1pPr>
            <a:lvl2pPr indent="-381000" lvl="1" marL="914400" rtl="0">
              <a:spcBef>
                <a:spcPts val="1600"/>
              </a:spcBef>
              <a:spcAft>
                <a:spcPts val="0"/>
              </a:spcAft>
              <a:buSzPts val="2400"/>
              <a:buChar char="○"/>
              <a:defRPr/>
            </a:lvl2pPr>
            <a:lvl3pPr indent="-381000" lvl="2" marL="1371600" rtl="0">
              <a:spcBef>
                <a:spcPts val="1600"/>
              </a:spcBef>
              <a:spcAft>
                <a:spcPts val="0"/>
              </a:spcAft>
              <a:buSzPts val="2400"/>
              <a:buAutoNum type="romanLcPeriod"/>
              <a:defRPr/>
            </a:lvl3pPr>
            <a:lvl4pPr indent="-381000" lvl="3" marL="1828800" rtl="0">
              <a:spcBef>
                <a:spcPts val="1600"/>
              </a:spcBef>
              <a:spcAft>
                <a:spcPts val="0"/>
              </a:spcAft>
              <a:buSzPts val="2400"/>
              <a:buAutoNum type="arabicPeriod"/>
              <a:defRPr/>
            </a:lvl4pPr>
            <a:lvl5pPr indent="-381000" lvl="4" marL="2286000" rtl="0">
              <a:spcBef>
                <a:spcPts val="1600"/>
              </a:spcBef>
              <a:spcAft>
                <a:spcPts val="0"/>
              </a:spcAft>
              <a:buSzPts val="2400"/>
              <a:buAutoNum type="alphaLcPeriod"/>
              <a:defRPr/>
            </a:lvl5pPr>
            <a:lvl6pPr indent="-381000" lvl="5" marL="2743200" rtl="0">
              <a:spcBef>
                <a:spcPts val="1600"/>
              </a:spcBef>
              <a:spcAft>
                <a:spcPts val="0"/>
              </a:spcAft>
              <a:buSzPts val="2400"/>
              <a:buAutoNum type="romanLcPeriod"/>
              <a:defRPr/>
            </a:lvl6pPr>
            <a:lvl7pPr indent="-381000" lvl="6" marL="3200400" rtl="0">
              <a:spcBef>
                <a:spcPts val="1600"/>
              </a:spcBef>
              <a:spcAft>
                <a:spcPts val="0"/>
              </a:spcAft>
              <a:buSzPts val="2400"/>
              <a:buAutoNum type="arabicPeriod"/>
              <a:defRPr/>
            </a:lvl7pPr>
            <a:lvl8pPr indent="-381000" lvl="7" marL="3657600" rtl="0">
              <a:spcBef>
                <a:spcPts val="1600"/>
              </a:spcBef>
              <a:spcAft>
                <a:spcPts val="0"/>
              </a:spcAft>
              <a:buSzPts val="2400"/>
              <a:buAutoNum type="alphaLcPeriod"/>
              <a:defRPr/>
            </a:lvl8pPr>
            <a:lvl9pPr indent="-381000" lvl="8" marL="4114800" rtl="0">
              <a:spcBef>
                <a:spcPts val="1600"/>
              </a:spcBef>
              <a:spcAft>
                <a:spcPts val="1600"/>
              </a:spcAft>
              <a:buSzPts val="2400"/>
              <a:buAutoNum type="romanLcPeriod"/>
              <a:defRPr/>
            </a:lvl9pPr>
          </a:lstStyle>
          <a:p/>
        </p:txBody>
      </p:sp>
      <p:sp>
        <p:nvSpPr>
          <p:cNvPr id="385" name="Google Shape;385;p10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1200">
                <a:latin typeface="Alegreya Sans"/>
                <a:ea typeface="Alegreya Sans"/>
                <a:cs typeface="Alegreya Sans"/>
                <a:sym typeface="Alegreya Sans"/>
              </a:defRPr>
            </a:lvl1pPr>
            <a:lvl2pPr lvl="1" rtl="0">
              <a:buNone/>
              <a:defRPr sz="1200">
                <a:latin typeface="Alegreya Sans"/>
                <a:ea typeface="Alegreya Sans"/>
                <a:cs typeface="Alegreya Sans"/>
                <a:sym typeface="Alegreya Sans"/>
              </a:defRPr>
            </a:lvl2pPr>
            <a:lvl3pPr lvl="2" rtl="0">
              <a:buNone/>
              <a:defRPr sz="1200">
                <a:latin typeface="Alegreya Sans"/>
                <a:ea typeface="Alegreya Sans"/>
                <a:cs typeface="Alegreya Sans"/>
                <a:sym typeface="Alegreya Sans"/>
              </a:defRPr>
            </a:lvl3pPr>
            <a:lvl4pPr lvl="3" rtl="0">
              <a:buNone/>
              <a:defRPr sz="1200">
                <a:latin typeface="Alegreya Sans"/>
                <a:ea typeface="Alegreya Sans"/>
                <a:cs typeface="Alegreya Sans"/>
                <a:sym typeface="Alegreya Sans"/>
              </a:defRPr>
            </a:lvl4pPr>
            <a:lvl5pPr lvl="4" rtl="0">
              <a:buNone/>
              <a:defRPr sz="1200">
                <a:latin typeface="Alegreya Sans"/>
                <a:ea typeface="Alegreya Sans"/>
                <a:cs typeface="Alegreya Sans"/>
                <a:sym typeface="Alegreya Sans"/>
              </a:defRPr>
            </a:lvl5pPr>
            <a:lvl6pPr lvl="5" rtl="0">
              <a:buNone/>
              <a:defRPr sz="1200">
                <a:latin typeface="Alegreya Sans"/>
                <a:ea typeface="Alegreya Sans"/>
                <a:cs typeface="Alegreya Sans"/>
                <a:sym typeface="Alegreya Sans"/>
              </a:defRPr>
            </a:lvl6pPr>
            <a:lvl7pPr lvl="6" rtl="0">
              <a:buNone/>
              <a:defRPr sz="1200">
                <a:latin typeface="Alegreya Sans"/>
                <a:ea typeface="Alegreya Sans"/>
                <a:cs typeface="Alegreya Sans"/>
                <a:sym typeface="Alegreya Sans"/>
              </a:defRPr>
            </a:lvl7pPr>
            <a:lvl8pPr lvl="7" rtl="0">
              <a:buNone/>
              <a:defRPr sz="1200">
                <a:latin typeface="Alegreya Sans"/>
                <a:ea typeface="Alegreya Sans"/>
                <a:cs typeface="Alegreya Sans"/>
                <a:sym typeface="Alegreya Sans"/>
              </a:defRPr>
            </a:lvl8pPr>
            <a:lvl9pPr lvl="8" rtl="0">
              <a:buNone/>
              <a:defRPr sz="1200">
                <a:latin typeface="Alegreya Sans"/>
                <a:ea typeface="Alegreya Sans"/>
                <a:cs typeface="Alegreya Sans"/>
                <a:sym typeface="Alegrey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6" name="Shape 386"/>
        <p:cNvGrpSpPr/>
        <p:nvPr/>
      </p:nvGrpSpPr>
      <p:grpSpPr>
        <a:xfrm>
          <a:off x="0" y="0"/>
          <a:ext cx="0" cy="0"/>
          <a:chOff x="0" y="0"/>
          <a:chExt cx="0" cy="0"/>
        </a:xfrm>
      </p:grpSpPr>
      <p:sp>
        <p:nvSpPr>
          <p:cNvPr id="387" name="Google Shape;387;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8" name="Google Shape;388;p10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89" name="Google Shape;389;p10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0" name="Google Shape;390;p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1" name="Shape 391"/>
        <p:cNvGrpSpPr/>
        <p:nvPr/>
      </p:nvGrpSpPr>
      <p:grpSpPr>
        <a:xfrm>
          <a:off x="0" y="0"/>
          <a:ext cx="0" cy="0"/>
          <a:chOff x="0" y="0"/>
          <a:chExt cx="0" cy="0"/>
        </a:xfrm>
      </p:grpSpPr>
      <p:sp>
        <p:nvSpPr>
          <p:cNvPr id="392" name="Google Shape;392;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3" name="Google Shape;393;p1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4" name="Shape 394"/>
        <p:cNvGrpSpPr/>
        <p:nvPr/>
      </p:nvGrpSpPr>
      <p:grpSpPr>
        <a:xfrm>
          <a:off x="0" y="0"/>
          <a:ext cx="0" cy="0"/>
          <a:chOff x="0" y="0"/>
          <a:chExt cx="0" cy="0"/>
        </a:xfrm>
      </p:grpSpPr>
      <p:sp>
        <p:nvSpPr>
          <p:cNvPr id="395" name="Google Shape;395;p10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96" name="Google Shape;396;p10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7" name="Google Shape;397;p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8" name="Shape 398"/>
        <p:cNvGrpSpPr/>
        <p:nvPr/>
      </p:nvGrpSpPr>
      <p:grpSpPr>
        <a:xfrm>
          <a:off x="0" y="0"/>
          <a:ext cx="0" cy="0"/>
          <a:chOff x="0" y="0"/>
          <a:chExt cx="0" cy="0"/>
        </a:xfrm>
      </p:grpSpPr>
      <p:sp>
        <p:nvSpPr>
          <p:cNvPr id="399" name="Google Shape;399;p10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00" name="Google Shape;400;p10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8.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134.xml"/><Relationship Id="rId21" Type="http://schemas.openxmlformats.org/officeDocument/2006/relationships/theme" Target="../theme/theme5.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3" Type="http://schemas.openxmlformats.org/officeDocument/2006/relationships/slideLayout" Target="../slideLayouts/slideLayout127.xml"/><Relationship Id="rId12" Type="http://schemas.openxmlformats.org/officeDocument/2006/relationships/slideLayout" Target="../slideLayouts/slideLayout126.xml"/><Relationship Id="rId15" Type="http://schemas.openxmlformats.org/officeDocument/2006/relationships/slideLayout" Target="../slideLayouts/slideLayout129.xml"/><Relationship Id="rId14" Type="http://schemas.openxmlformats.org/officeDocument/2006/relationships/slideLayout" Target="../slideLayouts/slideLayout128.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theme" Target="../theme/theme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9.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theme" Target="../theme/theme10.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4.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0" Type="http://schemas.openxmlformats.org/officeDocument/2006/relationships/slideLayout" Target="../slideLayouts/slideLayout67.xml"/><Relationship Id="rId12" Type="http://schemas.openxmlformats.org/officeDocument/2006/relationships/theme" Target="../theme/theme11.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88.xml"/><Relationship Id="rId22" Type="http://schemas.openxmlformats.org/officeDocument/2006/relationships/slideLayout" Target="../slideLayouts/slideLayout90.xml"/><Relationship Id="rId21" Type="http://schemas.openxmlformats.org/officeDocument/2006/relationships/slideLayout" Target="../slideLayouts/slideLayout89.xml"/><Relationship Id="rId24" Type="http://schemas.openxmlformats.org/officeDocument/2006/relationships/slideLayout" Target="../slideLayouts/slideLayout92.xml"/><Relationship Id="rId23" Type="http://schemas.openxmlformats.org/officeDocument/2006/relationships/slideLayout" Target="../slideLayouts/slideLayout91.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25" Type="http://schemas.openxmlformats.org/officeDocument/2006/relationships/theme" Target="../theme/theme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3" Type="http://schemas.openxmlformats.org/officeDocument/2006/relationships/slideLayout" Target="../slideLayouts/slideLayout81.xml"/><Relationship Id="rId12" Type="http://schemas.openxmlformats.org/officeDocument/2006/relationships/slideLayout" Target="../slideLayouts/slideLayout80.xml"/><Relationship Id="rId15" Type="http://schemas.openxmlformats.org/officeDocument/2006/relationships/slideLayout" Target="../slideLayouts/slideLayout83.xml"/><Relationship Id="rId14" Type="http://schemas.openxmlformats.org/officeDocument/2006/relationships/slideLayout" Target="../slideLayouts/slideLayout82.xml"/><Relationship Id="rId17" Type="http://schemas.openxmlformats.org/officeDocument/2006/relationships/slideLayout" Target="../slideLayouts/slideLayout85.xml"/><Relationship Id="rId16" Type="http://schemas.openxmlformats.org/officeDocument/2006/relationships/slideLayout" Target="../slideLayouts/slideLayout84.xml"/><Relationship Id="rId19" Type="http://schemas.openxmlformats.org/officeDocument/2006/relationships/slideLayout" Target="../slideLayouts/slideLayout87.xml"/><Relationship Id="rId18"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11" Type="http://schemas.openxmlformats.org/officeDocument/2006/relationships/slideLayout" Target="../slideLayouts/slideLayout103.xml"/><Relationship Id="rId10" Type="http://schemas.openxmlformats.org/officeDocument/2006/relationships/slideLayout" Target="../slideLayouts/slideLayout102.xml"/><Relationship Id="rId12" Type="http://schemas.openxmlformats.org/officeDocument/2006/relationships/theme" Target="../theme/theme12.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1pPr>
            <a:lvl2pPr lvl="1"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2pPr>
            <a:lvl3pPr lvl="2"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3pPr>
            <a:lvl4pPr lvl="3"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4pPr>
            <a:lvl5pPr lvl="4"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5pPr>
            <a:lvl6pPr lvl="5"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6pPr>
            <a:lvl7pPr lvl="6"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7pPr>
            <a:lvl8pPr lvl="7"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8pPr>
            <a:lvl9pPr lvl="8"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1" name="Shape 461"/>
        <p:cNvGrpSpPr/>
        <p:nvPr/>
      </p:nvGrpSpPr>
      <p:grpSpPr>
        <a:xfrm>
          <a:off x="0" y="0"/>
          <a:ext cx="0" cy="0"/>
          <a:chOff x="0" y="0"/>
          <a:chExt cx="0" cy="0"/>
        </a:xfrm>
      </p:grpSpPr>
      <p:sp>
        <p:nvSpPr>
          <p:cNvPr id="462" name="Google Shape;462;p124"/>
          <p:cNvSpPr txBox="1"/>
          <p:nvPr>
            <p:ph idx="1" type="body"/>
          </p:nvPr>
        </p:nvSpPr>
        <p:spPr>
          <a:xfrm>
            <a:off x="340663" y="1128663"/>
            <a:ext cx="7877100" cy="3452700"/>
          </a:xfrm>
          <a:prstGeom prst="rect">
            <a:avLst/>
          </a:prstGeom>
          <a:noFill/>
          <a:ln>
            <a:noFill/>
          </a:ln>
        </p:spPr>
        <p:txBody>
          <a:bodyPr anchorCtr="0" anchor="t" bIns="91425" lIns="91425" spcFirstLastPara="1" rIns="91425" wrap="square" tIns="91425">
            <a:noAutofit/>
          </a:bodyPr>
          <a:lstStyle>
            <a:lvl1pPr indent="-285750" lvl="0" marL="4572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1pPr>
            <a:lvl2pPr indent="-285750" lvl="1" marL="9144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2pPr>
            <a:lvl3pPr indent="-285750" lvl="2" marL="13716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3pPr>
            <a:lvl4pPr indent="-285750" lvl="3" marL="18288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4pPr>
            <a:lvl5pPr indent="-285750" lvl="4" marL="22860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5pPr>
            <a:lvl6pPr indent="-285750" lvl="5" marL="27432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6pPr>
            <a:lvl7pPr indent="-285750" lvl="6" marL="32004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7pPr>
            <a:lvl8pPr indent="-285750" lvl="7" marL="36576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8pPr>
            <a:lvl9pPr indent="-285750" lvl="8" marL="4114800" marR="0" rtl="0" algn="l">
              <a:lnSpc>
                <a:spcPct val="100000"/>
              </a:lnSpc>
              <a:spcBef>
                <a:spcPts val="2200"/>
              </a:spcBef>
              <a:spcAft>
                <a:spcPts val="0"/>
              </a:spcAft>
              <a:buClr>
                <a:srgbClr val="80868B"/>
              </a:buClr>
              <a:buSzPts val="900"/>
              <a:buFont typeface="Roboto"/>
              <a:buChar char="•"/>
              <a:defRPr b="0" i="0" sz="900" u="none" cap="none" strike="noStrike">
                <a:solidFill>
                  <a:srgbClr val="80868B"/>
                </a:solidFill>
                <a:latin typeface="Roboto"/>
                <a:ea typeface="Roboto"/>
                <a:cs typeface="Roboto"/>
                <a:sym typeface="Roboto"/>
              </a:defRPr>
            </a:lvl9pPr>
          </a:lstStyle>
          <a:p/>
        </p:txBody>
      </p:sp>
      <p:sp>
        <p:nvSpPr>
          <p:cNvPr id="463" name="Google Shape;463;p124"/>
          <p:cNvSpPr txBox="1"/>
          <p:nvPr>
            <p:ph type="title"/>
          </p:nvPr>
        </p:nvSpPr>
        <p:spPr>
          <a:xfrm>
            <a:off x="395688" y="493663"/>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73" name="Shape 573"/>
        <p:cNvGrpSpPr/>
        <p:nvPr/>
      </p:nvGrpSpPr>
      <p:grpSpPr>
        <a:xfrm>
          <a:off x="0" y="0"/>
          <a:ext cx="0" cy="0"/>
          <a:chOff x="0" y="0"/>
          <a:chExt cx="0" cy="0"/>
        </a:xfrm>
      </p:grpSpPr>
      <p:sp>
        <p:nvSpPr>
          <p:cNvPr id="574" name="Google Shape;574;p145"/>
          <p:cNvSpPr txBox="1"/>
          <p:nvPr/>
        </p:nvSpPr>
        <p:spPr>
          <a:xfrm>
            <a:off x="221075" y="4459325"/>
            <a:ext cx="1501200" cy="4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MomentumSansDisp ExLight"/>
                <a:ea typeface="MomentumSansDisp ExLight"/>
                <a:cs typeface="MomentumSansDisp ExLight"/>
                <a:sym typeface="MomentumSansDisp ExLight"/>
              </a:rPr>
              <a:t>Type</a:t>
            </a:r>
            <a:r>
              <a:rPr lang="en" sz="1800">
                <a:solidFill>
                  <a:srgbClr val="B7B7B7"/>
                </a:solidFill>
                <a:latin typeface="MomentumSansDisp ExLight"/>
                <a:ea typeface="MomentumSansDisp ExLight"/>
                <a:cs typeface="MomentumSansDisp ExLight"/>
                <a:sym typeface="MomentumSansDisp ExLight"/>
              </a:rPr>
              <a:t>Network</a:t>
            </a:r>
            <a:endParaRPr sz="1800">
              <a:solidFill>
                <a:srgbClr val="B7B7B7"/>
              </a:solidFill>
              <a:latin typeface="MomentumSansDisp ExLight"/>
              <a:ea typeface="MomentumSansDisp ExLight"/>
              <a:cs typeface="MomentumSansDisp ExLight"/>
              <a:sym typeface="MomentumSansDisp ExLight"/>
            </a:endParaRPr>
          </a:p>
        </p:txBody>
      </p:sp>
      <p:sp>
        <p:nvSpPr>
          <p:cNvPr id="575" name="Google Shape;575;p145"/>
          <p:cNvSpPr txBox="1"/>
          <p:nvPr>
            <p:ph idx="12" type="sldNum"/>
          </p:nvPr>
        </p:nvSpPr>
        <p:spPr>
          <a:xfrm>
            <a:off x="4297643" y="4698859"/>
            <a:ext cx="548700" cy="393600"/>
          </a:xfrm>
          <a:prstGeom prst="rect">
            <a:avLst/>
          </a:prstGeom>
          <a:noFill/>
          <a:ln>
            <a:noFill/>
          </a:ln>
        </p:spPr>
        <p:txBody>
          <a:bodyPr anchorCtr="0" anchor="ctr" bIns="91425" lIns="91425" spcFirstLastPara="1" rIns="91425" wrap="square" tIns="91425">
            <a:noAutofit/>
          </a:bodyPr>
          <a:lstStyle>
            <a:lvl1pPr lvl="0" rtl="0" algn="ctr">
              <a:buNone/>
              <a:defRPr sz="1000">
                <a:solidFill>
                  <a:schemeClr val="lt2"/>
                </a:solidFill>
              </a:defRPr>
            </a:lvl1pPr>
            <a:lvl2pPr lvl="1" rtl="0" algn="ctr">
              <a:buNone/>
              <a:defRPr sz="1000">
                <a:solidFill>
                  <a:schemeClr val="lt2"/>
                </a:solidFill>
              </a:defRPr>
            </a:lvl2pPr>
            <a:lvl3pPr lvl="2" rtl="0" algn="ctr">
              <a:buNone/>
              <a:defRPr sz="1000">
                <a:solidFill>
                  <a:schemeClr val="lt2"/>
                </a:solidFill>
              </a:defRPr>
            </a:lvl3pPr>
            <a:lvl4pPr lvl="3" rtl="0" algn="ctr">
              <a:buNone/>
              <a:defRPr sz="1000">
                <a:solidFill>
                  <a:schemeClr val="lt2"/>
                </a:solidFill>
              </a:defRPr>
            </a:lvl4pPr>
            <a:lvl5pPr lvl="4" rtl="0" algn="ctr">
              <a:buNone/>
              <a:defRPr sz="1000">
                <a:solidFill>
                  <a:schemeClr val="lt2"/>
                </a:solidFill>
              </a:defRPr>
            </a:lvl5pPr>
            <a:lvl6pPr lvl="5" rtl="0" algn="ctr">
              <a:buNone/>
              <a:defRPr sz="1000">
                <a:solidFill>
                  <a:schemeClr val="lt2"/>
                </a:solidFill>
              </a:defRPr>
            </a:lvl6pPr>
            <a:lvl7pPr lvl="6" rtl="0" algn="ctr">
              <a:buNone/>
              <a:defRPr sz="1000">
                <a:solidFill>
                  <a:schemeClr val="lt2"/>
                </a:solidFill>
              </a:defRPr>
            </a:lvl7pPr>
            <a:lvl8pPr lvl="7" rtl="0" algn="ctr">
              <a:buNone/>
              <a:defRPr sz="1000">
                <a:solidFill>
                  <a:schemeClr val="lt2"/>
                </a:solidFill>
              </a:defRPr>
            </a:lvl8pPr>
            <a:lvl9pPr lvl="8" rtl="0" algn="ctr">
              <a:buNone/>
              <a:defRPr sz="1000">
                <a:solidFill>
                  <a:schemeClr val="lt2"/>
                </a:solidFil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2" r:id="rId1"/>
    <p:sldLayoutId id="2147483783"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0000"/>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1pPr>
            <a:lvl2pPr lvl="1"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2pPr>
            <a:lvl3pPr lvl="2"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3pPr>
            <a:lvl4pPr lvl="3"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4pPr>
            <a:lvl5pPr lvl="4"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5pPr>
            <a:lvl6pPr lvl="5"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6pPr>
            <a:lvl7pPr lvl="6"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7pPr>
            <a:lvl8pPr lvl="7"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8pPr>
            <a:lvl9pPr lvl="8" rtl="0">
              <a:spcBef>
                <a:spcPts val="0"/>
              </a:spcBef>
              <a:spcAft>
                <a:spcPts val="0"/>
              </a:spcAft>
              <a:buClr>
                <a:srgbClr val="FFFFFF"/>
              </a:buClr>
              <a:buSzPts val="2800"/>
              <a:buFont typeface="Cantarell"/>
              <a:buNone/>
              <a:defRPr sz="2800">
                <a:solidFill>
                  <a:srgbClr val="FFFFFF"/>
                </a:solidFill>
                <a:latin typeface="Cantarell"/>
                <a:ea typeface="Cantarell"/>
                <a:cs typeface="Cantarell"/>
                <a:sym typeface="Cantare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FFFFFF"/>
              </a:buClr>
              <a:buSzPts val="1800"/>
              <a:buFont typeface="Cantarell"/>
              <a:buChar char="●"/>
              <a:defRPr sz="1800">
                <a:solidFill>
                  <a:srgbClr val="FFFFFF"/>
                </a:solidFill>
                <a:latin typeface="Cantarell"/>
                <a:ea typeface="Cantarell"/>
                <a:cs typeface="Cantarell"/>
                <a:sym typeface="Cantarell"/>
              </a:defRPr>
            </a:lvl1pPr>
            <a:lvl2pPr indent="-317500" lvl="1" marL="914400" rtl="0">
              <a:lnSpc>
                <a:spcPct val="115000"/>
              </a:lnSpc>
              <a:spcBef>
                <a:spcPts val="1600"/>
              </a:spcBef>
              <a:spcAft>
                <a:spcPts val="0"/>
              </a:spcAft>
              <a:buClr>
                <a:srgbClr val="FFFFFF"/>
              </a:buClr>
              <a:buSzPts val="1400"/>
              <a:buFont typeface="Cantarell"/>
              <a:buChar char="○"/>
              <a:defRPr>
                <a:solidFill>
                  <a:srgbClr val="FFFFFF"/>
                </a:solidFill>
                <a:latin typeface="Cantarell"/>
                <a:ea typeface="Cantarell"/>
                <a:cs typeface="Cantarell"/>
                <a:sym typeface="Cantarell"/>
              </a:defRPr>
            </a:lvl2pPr>
            <a:lvl3pPr indent="-317500" lvl="2" marL="1371600" rtl="0">
              <a:lnSpc>
                <a:spcPct val="115000"/>
              </a:lnSpc>
              <a:spcBef>
                <a:spcPts val="1600"/>
              </a:spcBef>
              <a:spcAft>
                <a:spcPts val="0"/>
              </a:spcAft>
              <a:buClr>
                <a:srgbClr val="FFFFFF"/>
              </a:buClr>
              <a:buSzPts val="1400"/>
              <a:buFont typeface="Cantarell"/>
              <a:buChar char="■"/>
              <a:defRPr>
                <a:solidFill>
                  <a:srgbClr val="FFFFFF"/>
                </a:solidFill>
                <a:latin typeface="Cantarell"/>
                <a:ea typeface="Cantarell"/>
                <a:cs typeface="Cantarell"/>
                <a:sym typeface="Cantarell"/>
              </a:defRPr>
            </a:lvl3pPr>
            <a:lvl4pPr indent="-317500" lvl="3" marL="1828800" rtl="0">
              <a:lnSpc>
                <a:spcPct val="115000"/>
              </a:lnSpc>
              <a:spcBef>
                <a:spcPts val="1600"/>
              </a:spcBef>
              <a:spcAft>
                <a:spcPts val="0"/>
              </a:spcAft>
              <a:buClr>
                <a:srgbClr val="FFFFFF"/>
              </a:buClr>
              <a:buSzPts val="1400"/>
              <a:buFont typeface="Cantarell"/>
              <a:buChar char="●"/>
              <a:defRPr>
                <a:solidFill>
                  <a:srgbClr val="FFFFFF"/>
                </a:solidFill>
                <a:latin typeface="Cantarell"/>
                <a:ea typeface="Cantarell"/>
                <a:cs typeface="Cantarell"/>
                <a:sym typeface="Cantarell"/>
              </a:defRPr>
            </a:lvl4pPr>
            <a:lvl5pPr indent="-317500" lvl="4" marL="2286000" rtl="0">
              <a:lnSpc>
                <a:spcPct val="115000"/>
              </a:lnSpc>
              <a:spcBef>
                <a:spcPts val="1600"/>
              </a:spcBef>
              <a:spcAft>
                <a:spcPts val="0"/>
              </a:spcAft>
              <a:buClr>
                <a:srgbClr val="FFFFFF"/>
              </a:buClr>
              <a:buSzPts val="1400"/>
              <a:buFont typeface="Cantarell"/>
              <a:buChar char="○"/>
              <a:defRPr>
                <a:solidFill>
                  <a:srgbClr val="FFFFFF"/>
                </a:solidFill>
                <a:latin typeface="Cantarell"/>
                <a:ea typeface="Cantarell"/>
                <a:cs typeface="Cantarell"/>
                <a:sym typeface="Cantarell"/>
              </a:defRPr>
            </a:lvl5pPr>
            <a:lvl6pPr indent="-317500" lvl="5" marL="2743200" rtl="0">
              <a:lnSpc>
                <a:spcPct val="115000"/>
              </a:lnSpc>
              <a:spcBef>
                <a:spcPts val="1600"/>
              </a:spcBef>
              <a:spcAft>
                <a:spcPts val="0"/>
              </a:spcAft>
              <a:buClr>
                <a:srgbClr val="FFFFFF"/>
              </a:buClr>
              <a:buSzPts val="1400"/>
              <a:buFont typeface="Cantarell"/>
              <a:buChar char="■"/>
              <a:defRPr>
                <a:solidFill>
                  <a:srgbClr val="FFFFFF"/>
                </a:solidFill>
                <a:latin typeface="Cantarell"/>
                <a:ea typeface="Cantarell"/>
                <a:cs typeface="Cantarell"/>
                <a:sym typeface="Cantarell"/>
              </a:defRPr>
            </a:lvl6pPr>
            <a:lvl7pPr indent="-317500" lvl="6" marL="3200400" rtl="0">
              <a:lnSpc>
                <a:spcPct val="115000"/>
              </a:lnSpc>
              <a:spcBef>
                <a:spcPts val="1600"/>
              </a:spcBef>
              <a:spcAft>
                <a:spcPts val="0"/>
              </a:spcAft>
              <a:buClr>
                <a:srgbClr val="FFFFFF"/>
              </a:buClr>
              <a:buSzPts val="1400"/>
              <a:buFont typeface="Cantarell"/>
              <a:buChar char="●"/>
              <a:defRPr>
                <a:solidFill>
                  <a:srgbClr val="FFFFFF"/>
                </a:solidFill>
                <a:latin typeface="Cantarell"/>
                <a:ea typeface="Cantarell"/>
                <a:cs typeface="Cantarell"/>
                <a:sym typeface="Cantarell"/>
              </a:defRPr>
            </a:lvl7pPr>
            <a:lvl8pPr indent="-317500" lvl="7" marL="3657600" rtl="0">
              <a:lnSpc>
                <a:spcPct val="115000"/>
              </a:lnSpc>
              <a:spcBef>
                <a:spcPts val="1600"/>
              </a:spcBef>
              <a:spcAft>
                <a:spcPts val="0"/>
              </a:spcAft>
              <a:buClr>
                <a:srgbClr val="FFFFFF"/>
              </a:buClr>
              <a:buSzPts val="1400"/>
              <a:buFont typeface="Cantarell"/>
              <a:buChar char="○"/>
              <a:defRPr>
                <a:solidFill>
                  <a:srgbClr val="FFFFFF"/>
                </a:solidFill>
                <a:latin typeface="Cantarell"/>
                <a:ea typeface="Cantarell"/>
                <a:cs typeface="Cantarell"/>
                <a:sym typeface="Cantarell"/>
              </a:defRPr>
            </a:lvl8pPr>
            <a:lvl9pPr indent="-317500" lvl="8" marL="4114800" rtl="0">
              <a:lnSpc>
                <a:spcPct val="115000"/>
              </a:lnSpc>
              <a:spcBef>
                <a:spcPts val="1600"/>
              </a:spcBef>
              <a:spcAft>
                <a:spcPts val="1600"/>
              </a:spcAft>
              <a:buClr>
                <a:srgbClr val="FFFFFF"/>
              </a:buClr>
              <a:buSzPts val="1400"/>
              <a:buFont typeface="Cantarell"/>
              <a:buChar char="■"/>
              <a:defRPr>
                <a:solidFill>
                  <a:srgbClr val="FFFFFF"/>
                </a:solidFill>
                <a:latin typeface="Cantarell"/>
                <a:ea typeface="Cantarell"/>
                <a:cs typeface="Cantarell"/>
                <a:sym typeface="Cantare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rgbClr val="FFFFFF"/>
                </a:solidFill>
                <a:latin typeface="Cantarell"/>
                <a:ea typeface="Cantarell"/>
                <a:cs typeface="Cantarell"/>
                <a:sym typeface="Cantarell"/>
              </a:defRPr>
            </a:lvl1pPr>
            <a:lvl2pPr lvl="1" rtl="0" algn="r">
              <a:buNone/>
              <a:defRPr sz="1000">
                <a:solidFill>
                  <a:srgbClr val="FFFFFF"/>
                </a:solidFill>
                <a:latin typeface="Cantarell"/>
                <a:ea typeface="Cantarell"/>
                <a:cs typeface="Cantarell"/>
                <a:sym typeface="Cantarell"/>
              </a:defRPr>
            </a:lvl2pPr>
            <a:lvl3pPr lvl="2" rtl="0" algn="r">
              <a:buNone/>
              <a:defRPr sz="1000">
                <a:solidFill>
                  <a:srgbClr val="FFFFFF"/>
                </a:solidFill>
                <a:latin typeface="Cantarell"/>
                <a:ea typeface="Cantarell"/>
                <a:cs typeface="Cantarell"/>
                <a:sym typeface="Cantarell"/>
              </a:defRPr>
            </a:lvl3pPr>
            <a:lvl4pPr lvl="3" rtl="0" algn="r">
              <a:buNone/>
              <a:defRPr sz="1000">
                <a:solidFill>
                  <a:srgbClr val="FFFFFF"/>
                </a:solidFill>
                <a:latin typeface="Cantarell"/>
                <a:ea typeface="Cantarell"/>
                <a:cs typeface="Cantarell"/>
                <a:sym typeface="Cantarell"/>
              </a:defRPr>
            </a:lvl4pPr>
            <a:lvl5pPr lvl="4" rtl="0" algn="r">
              <a:buNone/>
              <a:defRPr sz="1000">
                <a:solidFill>
                  <a:srgbClr val="FFFFFF"/>
                </a:solidFill>
                <a:latin typeface="Cantarell"/>
                <a:ea typeface="Cantarell"/>
                <a:cs typeface="Cantarell"/>
                <a:sym typeface="Cantarell"/>
              </a:defRPr>
            </a:lvl5pPr>
            <a:lvl6pPr lvl="5" rtl="0" algn="r">
              <a:buNone/>
              <a:defRPr sz="1000">
                <a:solidFill>
                  <a:srgbClr val="FFFFFF"/>
                </a:solidFill>
                <a:latin typeface="Cantarell"/>
                <a:ea typeface="Cantarell"/>
                <a:cs typeface="Cantarell"/>
                <a:sym typeface="Cantarell"/>
              </a:defRPr>
            </a:lvl6pPr>
            <a:lvl7pPr lvl="6" rtl="0" algn="r">
              <a:buNone/>
              <a:defRPr sz="1000">
                <a:solidFill>
                  <a:srgbClr val="FFFFFF"/>
                </a:solidFill>
                <a:latin typeface="Cantarell"/>
                <a:ea typeface="Cantarell"/>
                <a:cs typeface="Cantarell"/>
                <a:sym typeface="Cantarell"/>
              </a:defRPr>
            </a:lvl7pPr>
            <a:lvl8pPr lvl="7" rtl="0" algn="r">
              <a:buNone/>
              <a:defRPr sz="1000">
                <a:solidFill>
                  <a:srgbClr val="FFFFFF"/>
                </a:solidFill>
                <a:latin typeface="Cantarell"/>
                <a:ea typeface="Cantarell"/>
                <a:cs typeface="Cantarell"/>
                <a:sym typeface="Cantarell"/>
              </a:defRPr>
            </a:lvl8pPr>
            <a:lvl9pPr lvl="8" rtl="0" algn="r">
              <a:buNone/>
              <a:defRPr sz="1000">
                <a:solidFill>
                  <a:srgbClr val="FFFFFF"/>
                </a:solidFill>
                <a:latin typeface="Cantarell"/>
                <a:ea typeface="Cantarell"/>
                <a:cs typeface="Cantarell"/>
                <a:sym typeface="Cantare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0000"/>
        </a:solidFill>
      </p:bgPr>
    </p:bg>
    <p:spTree>
      <p:nvGrpSpPr>
        <p:cNvPr id="98" name="Shape 98"/>
        <p:cNvGrpSpPr/>
        <p:nvPr/>
      </p:nvGrpSpPr>
      <p:grpSpPr>
        <a:xfrm>
          <a:off x="0" y="0"/>
          <a:ext cx="0" cy="0"/>
          <a:chOff x="0" y="0"/>
          <a:chExt cx="0" cy="0"/>
        </a:xfrm>
      </p:grpSpPr>
      <p:sp>
        <p:nvSpPr>
          <p:cNvPr id="99" name="Google Shape;99;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1pPr>
            <a:lvl2pPr lvl="1"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9pPr>
          </a:lstStyle>
          <a:p/>
        </p:txBody>
      </p:sp>
      <p:sp>
        <p:nvSpPr>
          <p:cNvPr id="100" name="Google Shape;100;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FFFFFF"/>
              </a:buClr>
              <a:buSzPts val="1800"/>
              <a:buFont typeface="Google Sans"/>
              <a:buChar char="●"/>
              <a:defRPr sz="1800">
                <a:solidFill>
                  <a:srgbClr val="FFFFFF"/>
                </a:solidFill>
                <a:latin typeface="Google Sans"/>
                <a:ea typeface="Google Sans"/>
                <a:cs typeface="Google Sans"/>
                <a:sym typeface="Google Sans"/>
              </a:defRPr>
            </a:lvl1pPr>
            <a:lvl2pPr indent="-317500" lvl="1" marL="914400" rtl="0">
              <a:lnSpc>
                <a:spcPct val="115000"/>
              </a:lnSpc>
              <a:spcBef>
                <a:spcPts val="1600"/>
              </a:spcBef>
              <a:spcAft>
                <a:spcPts val="0"/>
              </a:spcAft>
              <a:buClr>
                <a:srgbClr val="FFFFFF"/>
              </a:buClr>
              <a:buSzPts val="1400"/>
              <a:buFont typeface="Google Sans"/>
              <a:buChar char="○"/>
              <a:defRPr sz="1400">
                <a:solidFill>
                  <a:srgbClr val="FFFFFF"/>
                </a:solidFill>
                <a:latin typeface="Google Sans"/>
                <a:ea typeface="Google Sans"/>
                <a:cs typeface="Google Sans"/>
                <a:sym typeface="Google Sans"/>
              </a:defRPr>
            </a:lvl2pPr>
            <a:lvl3pPr indent="-317500" lvl="2" marL="1371600" rtl="0">
              <a:lnSpc>
                <a:spcPct val="115000"/>
              </a:lnSpc>
              <a:spcBef>
                <a:spcPts val="1600"/>
              </a:spcBef>
              <a:spcAft>
                <a:spcPts val="0"/>
              </a:spcAft>
              <a:buClr>
                <a:srgbClr val="FFFFFF"/>
              </a:buClr>
              <a:buSzPts val="1400"/>
              <a:buFont typeface="Google Sans"/>
              <a:buChar char="■"/>
              <a:defRPr sz="1400">
                <a:solidFill>
                  <a:srgbClr val="FFFFFF"/>
                </a:solidFill>
                <a:latin typeface="Google Sans"/>
                <a:ea typeface="Google Sans"/>
                <a:cs typeface="Google Sans"/>
                <a:sym typeface="Google Sans"/>
              </a:defRPr>
            </a:lvl3pPr>
            <a:lvl4pPr indent="-317500" lvl="3" marL="1828800" rtl="0">
              <a:lnSpc>
                <a:spcPct val="115000"/>
              </a:lnSpc>
              <a:spcBef>
                <a:spcPts val="1600"/>
              </a:spcBef>
              <a:spcAft>
                <a:spcPts val="0"/>
              </a:spcAft>
              <a:buClr>
                <a:srgbClr val="FFFFFF"/>
              </a:buClr>
              <a:buSzPts val="1400"/>
              <a:buFont typeface="Google Sans"/>
              <a:buChar char="●"/>
              <a:defRPr sz="1400">
                <a:solidFill>
                  <a:srgbClr val="FFFFFF"/>
                </a:solidFill>
                <a:latin typeface="Google Sans"/>
                <a:ea typeface="Google Sans"/>
                <a:cs typeface="Google Sans"/>
                <a:sym typeface="Google Sans"/>
              </a:defRPr>
            </a:lvl4pPr>
            <a:lvl5pPr indent="-317500" lvl="4" marL="2286000" rtl="0">
              <a:lnSpc>
                <a:spcPct val="115000"/>
              </a:lnSpc>
              <a:spcBef>
                <a:spcPts val="1600"/>
              </a:spcBef>
              <a:spcAft>
                <a:spcPts val="0"/>
              </a:spcAft>
              <a:buClr>
                <a:srgbClr val="FFFFFF"/>
              </a:buClr>
              <a:buSzPts val="1400"/>
              <a:buFont typeface="Google Sans"/>
              <a:buChar char="○"/>
              <a:defRPr sz="1400">
                <a:solidFill>
                  <a:srgbClr val="FFFFFF"/>
                </a:solidFill>
                <a:latin typeface="Google Sans"/>
                <a:ea typeface="Google Sans"/>
                <a:cs typeface="Google Sans"/>
                <a:sym typeface="Google Sans"/>
              </a:defRPr>
            </a:lvl5pPr>
            <a:lvl6pPr indent="-317500" lvl="5" marL="2743200" rtl="0">
              <a:lnSpc>
                <a:spcPct val="115000"/>
              </a:lnSpc>
              <a:spcBef>
                <a:spcPts val="1600"/>
              </a:spcBef>
              <a:spcAft>
                <a:spcPts val="0"/>
              </a:spcAft>
              <a:buClr>
                <a:srgbClr val="FFFFFF"/>
              </a:buClr>
              <a:buSzPts val="1400"/>
              <a:buFont typeface="Google Sans"/>
              <a:buChar char="■"/>
              <a:defRPr sz="1400">
                <a:solidFill>
                  <a:srgbClr val="FFFFFF"/>
                </a:solidFill>
                <a:latin typeface="Google Sans"/>
                <a:ea typeface="Google Sans"/>
                <a:cs typeface="Google Sans"/>
                <a:sym typeface="Google Sans"/>
              </a:defRPr>
            </a:lvl6pPr>
            <a:lvl7pPr indent="-317500" lvl="6" marL="3200400" rtl="0">
              <a:lnSpc>
                <a:spcPct val="115000"/>
              </a:lnSpc>
              <a:spcBef>
                <a:spcPts val="1600"/>
              </a:spcBef>
              <a:spcAft>
                <a:spcPts val="0"/>
              </a:spcAft>
              <a:buClr>
                <a:srgbClr val="FFFFFF"/>
              </a:buClr>
              <a:buSzPts val="1400"/>
              <a:buFont typeface="Google Sans"/>
              <a:buChar char="●"/>
              <a:defRPr sz="1400">
                <a:solidFill>
                  <a:srgbClr val="FFFFFF"/>
                </a:solidFill>
                <a:latin typeface="Google Sans"/>
                <a:ea typeface="Google Sans"/>
                <a:cs typeface="Google Sans"/>
                <a:sym typeface="Google Sans"/>
              </a:defRPr>
            </a:lvl7pPr>
            <a:lvl8pPr indent="-317500" lvl="7" marL="3657600" rtl="0">
              <a:lnSpc>
                <a:spcPct val="115000"/>
              </a:lnSpc>
              <a:spcBef>
                <a:spcPts val="1600"/>
              </a:spcBef>
              <a:spcAft>
                <a:spcPts val="0"/>
              </a:spcAft>
              <a:buClr>
                <a:srgbClr val="FFFFFF"/>
              </a:buClr>
              <a:buSzPts val="1400"/>
              <a:buFont typeface="Google Sans"/>
              <a:buChar char="○"/>
              <a:defRPr sz="1400">
                <a:solidFill>
                  <a:srgbClr val="FFFFFF"/>
                </a:solidFill>
                <a:latin typeface="Google Sans"/>
                <a:ea typeface="Google Sans"/>
                <a:cs typeface="Google Sans"/>
                <a:sym typeface="Google Sans"/>
              </a:defRPr>
            </a:lvl8pPr>
            <a:lvl9pPr indent="-317500" lvl="8" marL="4114800" rtl="0">
              <a:lnSpc>
                <a:spcPct val="115000"/>
              </a:lnSpc>
              <a:spcBef>
                <a:spcPts val="1600"/>
              </a:spcBef>
              <a:spcAft>
                <a:spcPts val="1600"/>
              </a:spcAft>
              <a:buClr>
                <a:srgbClr val="FFFFFF"/>
              </a:buClr>
              <a:buSzPts val="1400"/>
              <a:buFont typeface="Google Sans"/>
              <a:buChar char="■"/>
              <a:defRPr sz="1400">
                <a:solidFill>
                  <a:srgbClr val="FFFFFF"/>
                </a:solidFill>
                <a:latin typeface="Google Sans"/>
                <a:ea typeface="Google Sans"/>
                <a:cs typeface="Google Sans"/>
                <a:sym typeface="Google Sans"/>
              </a:defRPr>
            </a:lvl9pPr>
          </a:lstStyle>
          <a:p/>
        </p:txBody>
      </p:sp>
      <p:sp>
        <p:nvSpPr>
          <p:cNvPr id="101" name="Google Shape;10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rgbClr val="FFFFFF"/>
                </a:solidFill>
                <a:latin typeface="Google Sans"/>
                <a:ea typeface="Google Sans"/>
                <a:cs typeface="Google Sans"/>
                <a:sym typeface="Google Sans"/>
              </a:defRPr>
            </a:lvl1pPr>
            <a:lvl2pPr lvl="1" rtl="0" algn="r">
              <a:buNone/>
              <a:defRPr sz="1000">
                <a:solidFill>
                  <a:srgbClr val="FFFFFF"/>
                </a:solidFill>
                <a:latin typeface="Google Sans"/>
                <a:ea typeface="Google Sans"/>
                <a:cs typeface="Google Sans"/>
                <a:sym typeface="Google Sans"/>
              </a:defRPr>
            </a:lvl2pPr>
            <a:lvl3pPr lvl="2" rtl="0" algn="r">
              <a:buNone/>
              <a:defRPr sz="1000">
                <a:solidFill>
                  <a:srgbClr val="FFFFFF"/>
                </a:solidFill>
                <a:latin typeface="Google Sans"/>
                <a:ea typeface="Google Sans"/>
                <a:cs typeface="Google Sans"/>
                <a:sym typeface="Google Sans"/>
              </a:defRPr>
            </a:lvl3pPr>
            <a:lvl4pPr lvl="3" rtl="0" algn="r">
              <a:buNone/>
              <a:defRPr sz="1000">
                <a:solidFill>
                  <a:srgbClr val="FFFFFF"/>
                </a:solidFill>
                <a:latin typeface="Google Sans"/>
                <a:ea typeface="Google Sans"/>
                <a:cs typeface="Google Sans"/>
                <a:sym typeface="Google Sans"/>
              </a:defRPr>
            </a:lvl4pPr>
            <a:lvl5pPr lvl="4" rtl="0" algn="r">
              <a:buNone/>
              <a:defRPr sz="1000">
                <a:solidFill>
                  <a:srgbClr val="FFFFFF"/>
                </a:solidFill>
                <a:latin typeface="Google Sans"/>
                <a:ea typeface="Google Sans"/>
                <a:cs typeface="Google Sans"/>
                <a:sym typeface="Google Sans"/>
              </a:defRPr>
            </a:lvl5pPr>
            <a:lvl6pPr lvl="5" rtl="0" algn="r">
              <a:buNone/>
              <a:defRPr sz="1000">
                <a:solidFill>
                  <a:srgbClr val="FFFFFF"/>
                </a:solidFill>
                <a:latin typeface="Google Sans"/>
                <a:ea typeface="Google Sans"/>
                <a:cs typeface="Google Sans"/>
                <a:sym typeface="Google Sans"/>
              </a:defRPr>
            </a:lvl6pPr>
            <a:lvl7pPr lvl="6" rtl="0" algn="r">
              <a:buNone/>
              <a:defRPr sz="1000">
                <a:solidFill>
                  <a:srgbClr val="FFFFFF"/>
                </a:solidFill>
                <a:latin typeface="Google Sans"/>
                <a:ea typeface="Google Sans"/>
                <a:cs typeface="Google Sans"/>
                <a:sym typeface="Google Sans"/>
              </a:defRPr>
            </a:lvl7pPr>
            <a:lvl8pPr lvl="7" rtl="0" algn="r">
              <a:buNone/>
              <a:defRPr sz="1000">
                <a:solidFill>
                  <a:srgbClr val="FFFFFF"/>
                </a:solidFill>
                <a:latin typeface="Google Sans"/>
                <a:ea typeface="Google Sans"/>
                <a:cs typeface="Google Sans"/>
                <a:sym typeface="Google Sans"/>
              </a:defRPr>
            </a:lvl8pPr>
            <a:lvl9pPr lvl="8" rtl="0" algn="r">
              <a:buNone/>
              <a:defRPr sz="1000">
                <a:solidFill>
                  <a:srgbClr val="FFFFFF"/>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3" name="Shape 143"/>
        <p:cNvGrpSpPr/>
        <p:nvPr/>
      </p:nvGrpSpPr>
      <p:grpSpPr>
        <a:xfrm>
          <a:off x="0" y="0"/>
          <a:ext cx="0" cy="0"/>
          <a:chOff x="0" y="0"/>
          <a:chExt cx="0" cy="0"/>
        </a:xfrm>
      </p:grpSpPr>
      <p:sp>
        <p:nvSpPr>
          <p:cNvPr id="144" name="Google Shape;144;p38"/>
          <p:cNvSpPr txBox="1"/>
          <p:nvPr>
            <p:ph type="title"/>
          </p:nvPr>
        </p:nvSpPr>
        <p:spPr>
          <a:xfrm>
            <a:off x="456989" y="204798"/>
            <a:ext cx="8228700" cy="8589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Clr>
                <a:srgbClr val="FFFFFF"/>
              </a:buClr>
              <a:buSzPts val="1300"/>
              <a:buNone/>
              <a:defRPr b="0" i="0" sz="1600" u="none" cap="none" strike="noStrike">
                <a:solidFill>
                  <a:srgbClr val="FFFFFF"/>
                </a:solidFill>
              </a:defRPr>
            </a:lvl1pPr>
            <a:lvl2pPr lvl="1" marR="0" rtl="0" algn="l">
              <a:spcBef>
                <a:spcPts val="0"/>
              </a:spcBef>
              <a:spcAft>
                <a:spcPts val="0"/>
              </a:spcAft>
              <a:buClr>
                <a:srgbClr val="FFFFFF"/>
              </a:buClr>
              <a:buSzPts val="1300"/>
              <a:buNone/>
              <a:defRPr b="0" i="0" sz="1600" u="none" cap="none" strike="noStrike">
                <a:solidFill>
                  <a:srgbClr val="FFFFFF"/>
                </a:solidFill>
              </a:defRPr>
            </a:lvl2pPr>
            <a:lvl3pPr lvl="2" marR="0" rtl="0" algn="l">
              <a:spcBef>
                <a:spcPts val="0"/>
              </a:spcBef>
              <a:spcAft>
                <a:spcPts val="0"/>
              </a:spcAft>
              <a:buClr>
                <a:srgbClr val="FFFFFF"/>
              </a:buClr>
              <a:buSzPts val="1300"/>
              <a:buNone/>
              <a:defRPr b="0" i="0" sz="1600" u="none" cap="none" strike="noStrike">
                <a:solidFill>
                  <a:srgbClr val="FFFFFF"/>
                </a:solidFill>
              </a:defRPr>
            </a:lvl3pPr>
            <a:lvl4pPr lvl="3" marR="0" rtl="0" algn="l">
              <a:spcBef>
                <a:spcPts val="0"/>
              </a:spcBef>
              <a:spcAft>
                <a:spcPts val="0"/>
              </a:spcAft>
              <a:buClr>
                <a:srgbClr val="FFFFFF"/>
              </a:buClr>
              <a:buSzPts val="1300"/>
              <a:buNone/>
              <a:defRPr b="0" i="0" sz="1600" u="none" cap="none" strike="noStrike">
                <a:solidFill>
                  <a:srgbClr val="FFFFFF"/>
                </a:solidFill>
              </a:defRPr>
            </a:lvl4pPr>
            <a:lvl5pPr lvl="4" marR="0" rtl="0" algn="l">
              <a:spcBef>
                <a:spcPts val="0"/>
              </a:spcBef>
              <a:spcAft>
                <a:spcPts val="0"/>
              </a:spcAft>
              <a:buClr>
                <a:srgbClr val="FFFFFF"/>
              </a:buClr>
              <a:buSzPts val="1300"/>
              <a:buNone/>
              <a:defRPr b="0" i="0" sz="1600" u="none" cap="none" strike="noStrike">
                <a:solidFill>
                  <a:srgbClr val="FFFFFF"/>
                </a:solidFill>
              </a:defRPr>
            </a:lvl5pPr>
            <a:lvl6pPr lvl="5" marR="0" rtl="0" algn="l">
              <a:spcBef>
                <a:spcPts val="0"/>
              </a:spcBef>
              <a:spcAft>
                <a:spcPts val="0"/>
              </a:spcAft>
              <a:buClr>
                <a:srgbClr val="FFFFFF"/>
              </a:buClr>
              <a:buSzPts val="1300"/>
              <a:buNone/>
              <a:defRPr b="0" i="0" sz="1600" u="none" cap="none" strike="noStrike">
                <a:solidFill>
                  <a:srgbClr val="FFFFFF"/>
                </a:solidFill>
              </a:defRPr>
            </a:lvl6pPr>
            <a:lvl7pPr lvl="6" marR="0" rtl="0" algn="l">
              <a:spcBef>
                <a:spcPts val="0"/>
              </a:spcBef>
              <a:spcAft>
                <a:spcPts val="0"/>
              </a:spcAft>
              <a:buClr>
                <a:srgbClr val="FFFFFF"/>
              </a:buClr>
              <a:buSzPts val="1300"/>
              <a:buNone/>
              <a:defRPr b="0" i="0" sz="1600" u="none" cap="none" strike="noStrike">
                <a:solidFill>
                  <a:srgbClr val="FFFFFF"/>
                </a:solidFill>
              </a:defRPr>
            </a:lvl7pPr>
            <a:lvl8pPr lvl="7" marR="0" rtl="0" algn="l">
              <a:spcBef>
                <a:spcPts val="0"/>
              </a:spcBef>
              <a:spcAft>
                <a:spcPts val="0"/>
              </a:spcAft>
              <a:buClr>
                <a:srgbClr val="FFFFFF"/>
              </a:buClr>
              <a:buSzPts val="1300"/>
              <a:buNone/>
              <a:defRPr b="0" i="0" sz="1600" u="none" cap="none" strike="noStrike">
                <a:solidFill>
                  <a:srgbClr val="FFFFFF"/>
                </a:solidFill>
              </a:defRPr>
            </a:lvl8pPr>
            <a:lvl9pPr lvl="8" marR="0" rtl="0" algn="l">
              <a:spcBef>
                <a:spcPts val="0"/>
              </a:spcBef>
              <a:spcAft>
                <a:spcPts val="0"/>
              </a:spcAft>
              <a:buClr>
                <a:srgbClr val="FFFFFF"/>
              </a:buClr>
              <a:buSzPts val="1300"/>
              <a:buNone/>
              <a:defRPr b="0" i="0" sz="1600" u="none" cap="none" strike="noStrike">
                <a:solidFill>
                  <a:srgbClr val="FFFFFF"/>
                </a:solidFill>
              </a:defRPr>
            </a:lvl9pPr>
          </a:lstStyle>
          <a:p/>
        </p:txBody>
      </p:sp>
      <p:sp>
        <p:nvSpPr>
          <p:cNvPr id="145" name="Google Shape;145;p38"/>
          <p:cNvSpPr txBox="1"/>
          <p:nvPr>
            <p:ph idx="1" type="body"/>
          </p:nvPr>
        </p:nvSpPr>
        <p:spPr>
          <a:xfrm>
            <a:off x="456989" y="1203312"/>
            <a:ext cx="8228700" cy="29832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rgbClr val="FFFFFF"/>
              </a:buClr>
              <a:buSzPts val="1300"/>
              <a:buNone/>
              <a:defRPr b="0" i="0" sz="1600" u="none" cap="none" strike="noStrike">
                <a:solidFill>
                  <a:srgbClr val="FFFFFF"/>
                </a:solidFill>
              </a:defRPr>
            </a:lvl1pPr>
            <a:lvl2pPr indent="-228600" lvl="1" marL="914400" marR="0" rtl="0" algn="l">
              <a:spcBef>
                <a:spcPts val="0"/>
              </a:spcBef>
              <a:spcAft>
                <a:spcPts val="0"/>
              </a:spcAft>
              <a:buClr>
                <a:srgbClr val="FFFFFF"/>
              </a:buClr>
              <a:buSzPts val="1300"/>
              <a:buNone/>
              <a:defRPr b="0" i="0" sz="1600" u="none" cap="none" strike="noStrike">
                <a:solidFill>
                  <a:srgbClr val="FFFFFF"/>
                </a:solidFill>
              </a:defRPr>
            </a:lvl2pPr>
            <a:lvl3pPr indent="-228600" lvl="2" marL="1371600" marR="0" rtl="0" algn="l">
              <a:spcBef>
                <a:spcPts val="0"/>
              </a:spcBef>
              <a:spcAft>
                <a:spcPts val="0"/>
              </a:spcAft>
              <a:buClr>
                <a:srgbClr val="FFFFFF"/>
              </a:buClr>
              <a:buSzPts val="1300"/>
              <a:buNone/>
              <a:defRPr b="0" i="0" sz="1600" u="none" cap="none" strike="noStrike">
                <a:solidFill>
                  <a:srgbClr val="FFFFFF"/>
                </a:solidFill>
              </a:defRPr>
            </a:lvl3pPr>
            <a:lvl4pPr indent="-228600" lvl="3" marL="1828800" marR="0" rtl="0" algn="l">
              <a:spcBef>
                <a:spcPts val="0"/>
              </a:spcBef>
              <a:spcAft>
                <a:spcPts val="0"/>
              </a:spcAft>
              <a:buClr>
                <a:srgbClr val="FFFFFF"/>
              </a:buClr>
              <a:buSzPts val="1300"/>
              <a:buNone/>
              <a:defRPr b="0" i="0" sz="1600" u="none" cap="none" strike="noStrike">
                <a:solidFill>
                  <a:srgbClr val="FFFFFF"/>
                </a:solidFill>
              </a:defRPr>
            </a:lvl4pPr>
            <a:lvl5pPr indent="-228600" lvl="4" marL="2286000" marR="0" rtl="0" algn="l">
              <a:spcBef>
                <a:spcPts val="0"/>
              </a:spcBef>
              <a:spcAft>
                <a:spcPts val="0"/>
              </a:spcAft>
              <a:buClr>
                <a:srgbClr val="FFFFFF"/>
              </a:buClr>
              <a:buSzPts val="1300"/>
              <a:buNone/>
              <a:defRPr b="0" i="0" sz="1600" u="none" cap="none" strike="noStrike">
                <a:solidFill>
                  <a:srgbClr val="FFFFFF"/>
                </a:solidFill>
              </a:defRPr>
            </a:lvl5pPr>
            <a:lvl6pPr indent="-228600" lvl="5" marL="2743200" marR="0" rtl="0" algn="l">
              <a:spcBef>
                <a:spcPts val="0"/>
              </a:spcBef>
              <a:spcAft>
                <a:spcPts val="0"/>
              </a:spcAft>
              <a:buClr>
                <a:srgbClr val="FFFFFF"/>
              </a:buClr>
              <a:buSzPts val="1300"/>
              <a:buNone/>
              <a:defRPr b="0" i="0" sz="1600" u="none" cap="none" strike="noStrike">
                <a:solidFill>
                  <a:srgbClr val="FFFFFF"/>
                </a:solidFill>
              </a:defRPr>
            </a:lvl6pPr>
            <a:lvl7pPr indent="-228600" lvl="6" marL="3200400" marR="0" rtl="0" algn="l">
              <a:spcBef>
                <a:spcPts val="0"/>
              </a:spcBef>
              <a:spcAft>
                <a:spcPts val="0"/>
              </a:spcAft>
              <a:buClr>
                <a:srgbClr val="FFFFFF"/>
              </a:buClr>
              <a:buSzPts val="1300"/>
              <a:buNone/>
              <a:defRPr b="0" i="0" sz="1600" u="none" cap="none" strike="noStrike">
                <a:solidFill>
                  <a:srgbClr val="FFFFFF"/>
                </a:solidFill>
              </a:defRPr>
            </a:lvl7pPr>
            <a:lvl8pPr indent="-228600" lvl="7" marL="3657600" marR="0" rtl="0" algn="l">
              <a:spcBef>
                <a:spcPts val="0"/>
              </a:spcBef>
              <a:spcAft>
                <a:spcPts val="0"/>
              </a:spcAft>
              <a:buClr>
                <a:srgbClr val="FFFFFF"/>
              </a:buClr>
              <a:buSzPts val="1300"/>
              <a:buNone/>
              <a:defRPr b="0" i="0" sz="1600" u="none" cap="none" strike="noStrike">
                <a:solidFill>
                  <a:srgbClr val="FFFFFF"/>
                </a:solidFill>
              </a:defRPr>
            </a:lvl8pPr>
            <a:lvl9pPr indent="-228600" lvl="8" marL="4114800" marR="0" rtl="0" algn="l">
              <a:spcBef>
                <a:spcPts val="0"/>
              </a:spcBef>
              <a:spcAft>
                <a:spcPts val="0"/>
              </a:spcAft>
              <a:buClr>
                <a:srgbClr val="FFFFFF"/>
              </a:buClr>
              <a:buSzPts val="1300"/>
              <a:buNone/>
              <a:defRPr b="0" i="0" sz="1600" u="none" cap="none" strike="noStrike">
                <a:solidFill>
                  <a:srgbClr val="FFFFFF"/>
                </a:solidFill>
              </a:defRPr>
            </a:lvl9pPr>
          </a:lstStyle>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4" name="Shape 194"/>
        <p:cNvGrpSpPr/>
        <p:nvPr/>
      </p:nvGrpSpPr>
      <p:grpSpPr>
        <a:xfrm>
          <a:off x="0" y="0"/>
          <a:ext cx="0" cy="0"/>
          <a:chOff x="0" y="0"/>
          <a:chExt cx="0" cy="0"/>
        </a:xfrm>
      </p:grpSpPr>
      <p:sp>
        <p:nvSpPr>
          <p:cNvPr id="195" name="Google Shape;195;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2800"/>
              <a:buFont typeface="Playfair Display"/>
              <a:buNone/>
              <a:defRPr sz="2800">
                <a:solidFill>
                  <a:schemeClr val="dk1"/>
                </a:solidFill>
                <a:latin typeface="Playfair Display"/>
                <a:ea typeface="Playfair Display"/>
                <a:cs typeface="Playfair Display"/>
                <a:sym typeface="Playfair Display"/>
              </a:defRPr>
            </a:lvl9pPr>
          </a:lstStyle>
          <a:p/>
        </p:txBody>
      </p:sp>
      <p:sp>
        <p:nvSpPr>
          <p:cNvPr id="196" name="Google Shape;196;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Gelasio"/>
              <a:buChar char="●"/>
              <a:defRPr sz="1800">
                <a:solidFill>
                  <a:schemeClr val="dk2"/>
                </a:solidFill>
                <a:latin typeface="Gelasio"/>
                <a:ea typeface="Gelasio"/>
                <a:cs typeface="Gelasio"/>
                <a:sym typeface="Gelasio"/>
              </a:defRPr>
            </a:lvl1pPr>
            <a:lvl2pPr indent="-317500" lvl="1" marL="914400" rtl="0">
              <a:lnSpc>
                <a:spcPct val="115000"/>
              </a:lnSpc>
              <a:spcBef>
                <a:spcPts val="1600"/>
              </a:spcBef>
              <a:spcAft>
                <a:spcPts val="0"/>
              </a:spcAft>
              <a:buClr>
                <a:schemeClr val="dk2"/>
              </a:buClr>
              <a:buSzPts val="1400"/>
              <a:buFont typeface="Gelasio"/>
              <a:buChar char="○"/>
              <a:defRPr>
                <a:solidFill>
                  <a:schemeClr val="dk2"/>
                </a:solidFill>
                <a:latin typeface="Gelasio"/>
                <a:ea typeface="Gelasio"/>
                <a:cs typeface="Gelasio"/>
                <a:sym typeface="Gelasio"/>
              </a:defRPr>
            </a:lvl2pPr>
            <a:lvl3pPr indent="-317500" lvl="2" marL="1371600" rtl="0">
              <a:lnSpc>
                <a:spcPct val="115000"/>
              </a:lnSpc>
              <a:spcBef>
                <a:spcPts val="1600"/>
              </a:spcBef>
              <a:spcAft>
                <a:spcPts val="0"/>
              </a:spcAft>
              <a:buClr>
                <a:schemeClr val="dk2"/>
              </a:buClr>
              <a:buSzPts val="1400"/>
              <a:buFont typeface="Gelasio"/>
              <a:buChar char="■"/>
              <a:defRPr>
                <a:solidFill>
                  <a:schemeClr val="dk2"/>
                </a:solidFill>
                <a:latin typeface="Gelasio"/>
                <a:ea typeface="Gelasio"/>
                <a:cs typeface="Gelasio"/>
                <a:sym typeface="Gelasio"/>
              </a:defRPr>
            </a:lvl3pPr>
            <a:lvl4pPr indent="-317500" lvl="3" marL="1828800" rtl="0">
              <a:lnSpc>
                <a:spcPct val="115000"/>
              </a:lnSpc>
              <a:spcBef>
                <a:spcPts val="1600"/>
              </a:spcBef>
              <a:spcAft>
                <a:spcPts val="0"/>
              </a:spcAft>
              <a:buClr>
                <a:schemeClr val="dk2"/>
              </a:buClr>
              <a:buSzPts val="1400"/>
              <a:buFont typeface="Gelasio"/>
              <a:buChar char="●"/>
              <a:defRPr>
                <a:solidFill>
                  <a:schemeClr val="dk2"/>
                </a:solidFill>
                <a:latin typeface="Gelasio"/>
                <a:ea typeface="Gelasio"/>
                <a:cs typeface="Gelasio"/>
                <a:sym typeface="Gelasio"/>
              </a:defRPr>
            </a:lvl4pPr>
            <a:lvl5pPr indent="-317500" lvl="4" marL="2286000" rtl="0">
              <a:lnSpc>
                <a:spcPct val="115000"/>
              </a:lnSpc>
              <a:spcBef>
                <a:spcPts val="1600"/>
              </a:spcBef>
              <a:spcAft>
                <a:spcPts val="0"/>
              </a:spcAft>
              <a:buClr>
                <a:schemeClr val="dk2"/>
              </a:buClr>
              <a:buSzPts val="1400"/>
              <a:buFont typeface="Gelasio"/>
              <a:buChar char="○"/>
              <a:defRPr>
                <a:solidFill>
                  <a:schemeClr val="dk2"/>
                </a:solidFill>
                <a:latin typeface="Gelasio"/>
                <a:ea typeface="Gelasio"/>
                <a:cs typeface="Gelasio"/>
                <a:sym typeface="Gelasio"/>
              </a:defRPr>
            </a:lvl5pPr>
            <a:lvl6pPr indent="-317500" lvl="5" marL="2743200" rtl="0">
              <a:lnSpc>
                <a:spcPct val="115000"/>
              </a:lnSpc>
              <a:spcBef>
                <a:spcPts val="1600"/>
              </a:spcBef>
              <a:spcAft>
                <a:spcPts val="0"/>
              </a:spcAft>
              <a:buClr>
                <a:schemeClr val="dk2"/>
              </a:buClr>
              <a:buSzPts val="1400"/>
              <a:buFont typeface="Gelasio"/>
              <a:buChar char="■"/>
              <a:defRPr>
                <a:solidFill>
                  <a:schemeClr val="dk2"/>
                </a:solidFill>
                <a:latin typeface="Gelasio"/>
                <a:ea typeface="Gelasio"/>
                <a:cs typeface="Gelasio"/>
                <a:sym typeface="Gelasio"/>
              </a:defRPr>
            </a:lvl6pPr>
            <a:lvl7pPr indent="-317500" lvl="6" marL="3200400" rtl="0">
              <a:lnSpc>
                <a:spcPct val="115000"/>
              </a:lnSpc>
              <a:spcBef>
                <a:spcPts val="1600"/>
              </a:spcBef>
              <a:spcAft>
                <a:spcPts val="0"/>
              </a:spcAft>
              <a:buClr>
                <a:schemeClr val="dk2"/>
              </a:buClr>
              <a:buSzPts val="1400"/>
              <a:buFont typeface="Gelasio"/>
              <a:buChar char="●"/>
              <a:defRPr>
                <a:solidFill>
                  <a:schemeClr val="dk2"/>
                </a:solidFill>
                <a:latin typeface="Gelasio"/>
                <a:ea typeface="Gelasio"/>
                <a:cs typeface="Gelasio"/>
                <a:sym typeface="Gelasio"/>
              </a:defRPr>
            </a:lvl7pPr>
            <a:lvl8pPr indent="-317500" lvl="7" marL="3657600" rtl="0">
              <a:lnSpc>
                <a:spcPct val="115000"/>
              </a:lnSpc>
              <a:spcBef>
                <a:spcPts val="1600"/>
              </a:spcBef>
              <a:spcAft>
                <a:spcPts val="0"/>
              </a:spcAft>
              <a:buClr>
                <a:schemeClr val="dk2"/>
              </a:buClr>
              <a:buSzPts val="1400"/>
              <a:buFont typeface="Gelasio"/>
              <a:buChar char="○"/>
              <a:defRPr>
                <a:solidFill>
                  <a:schemeClr val="dk2"/>
                </a:solidFill>
                <a:latin typeface="Gelasio"/>
                <a:ea typeface="Gelasio"/>
                <a:cs typeface="Gelasio"/>
                <a:sym typeface="Gelasio"/>
              </a:defRPr>
            </a:lvl8pPr>
            <a:lvl9pPr indent="-317500" lvl="8" marL="4114800" rtl="0">
              <a:lnSpc>
                <a:spcPct val="115000"/>
              </a:lnSpc>
              <a:spcBef>
                <a:spcPts val="1600"/>
              </a:spcBef>
              <a:spcAft>
                <a:spcPts val="1600"/>
              </a:spcAft>
              <a:buClr>
                <a:schemeClr val="dk2"/>
              </a:buClr>
              <a:buSzPts val="1400"/>
              <a:buFont typeface="Gelasio"/>
              <a:buChar char="■"/>
              <a:defRPr>
                <a:solidFill>
                  <a:schemeClr val="dk2"/>
                </a:solidFill>
                <a:latin typeface="Gelasio"/>
                <a:ea typeface="Gelasio"/>
                <a:cs typeface="Gelasio"/>
                <a:sym typeface="Gelasio"/>
              </a:defRPr>
            </a:lvl9pPr>
          </a:lstStyle>
          <a:p/>
        </p:txBody>
      </p:sp>
      <p:sp>
        <p:nvSpPr>
          <p:cNvPr id="197" name="Google Shape;197;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239" name="Shape 239"/>
        <p:cNvGrpSpPr/>
        <p:nvPr/>
      </p:nvGrpSpPr>
      <p:grpSpPr>
        <a:xfrm>
          <a:off x="0" y="0"/>
          <a:ext cx="0" cy="0"/>
          <a:chOff x="0" y="0"/>
          <a:chExt cx="0" cy="0"/>
        </a:xfrm>
      </p:grpSpPr>
      <p:sp>
        <p:nvSpPr>
          <p:cNvPr id="240" name="Google Shape;240;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1pPr>
            <a:lvl2pPr lvl="1"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2pPr>
            <a:lvl3pPr lvl="2"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3pPr>
            <a:lvl4pPr lvl="3"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4pPr>
            <a:lvl5pPr lvl="4"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5pPr>
            <a:lvl6pPr lvl="5"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6pPr>
            <a:lvl7pPr lvl="6"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7pPr>
            <a:lvl8pPr lvl="7"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8pPr>
            <a:lvl9pPr lvl="8" rt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9pPr>
          </a:lstStyle>
          <a:p/>
        </p:txBody>
      </p:sp>
      <p:sp>
        <p:nvSpPr>
          <p:cNvPr id="241" name="Google Shape;241;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FFFFFF"/>
              </a:buClr>
              <a:buSzPts val="1800"/>
              <a:buFont typeface="Roboto"/>
              <a:buChar char="●"/>
              <a:defRPr sz="1800">
                <a:solidFill>
                  <a:srgbClr val="FFFFFF"/>
                </a:solidFill>
                <a:latin typeface="Roboto"/>
                <a:ea typeface="Roboto"/>
                <a:cs typeface="Roboto"/>
                <a:sym typeface="Roboto"/>
              </a:defRPr>
            </a:lvl1pPr>
            <a:lvl2pPr indent="-317500" lvl="1" marL="9144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242" name="Google Shape;242;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84" name="Shape 284"/>
        <p:cNvGrpSpPr/>
        <p:nvPr/>
      </p:nvGrpSpPr>
      <p:grpSpPr>
        <a:xfrm>
          <a:off x="0" y="0"/>
          <a:ext cx="0" cy="0"/>
          <a:chOff x="0" y="0"/>
          <a:chExt cx="0" cy="0"/>
        </a:xfrm>
      </p:grpSpPr>
      <p:sp>
        <p:nvSpPr>
          <p:cNvPr id="285" name="Google Shape;285;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86" name="Google Shape;286;p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87" name="Google Shape;287;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1" name="Shape 371"/>
        <p:cNvGrpSpPr/>
        <p:nvPr/>
      </p:nvGrpSpPr>
      <p:grpSpPr>
        <a:xfrm>
          <a:off x="0" y="0"/>
          <a:ext cx="0" cy="0"/>
          <a:chOff x="0" y="0"/>
          <a:chExt cx="0" cy="0"/>
        </a:xfrm>
      </p:grpSpPr>
      <p:sp>
        <p:nvSpPr>
          <p:cNvPr id="372" name="Google Shape;372;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1pPr>
            <a:lvl2pPr lvl="1"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2pPr>
            <a:lvl3pPr lvl="2"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3pPr>
            <a:lvl4pPr lvl="3"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4pPr>
            <a:lvl5pPr lvl="4"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5pPr>
            <a:lvl6pPr lvl="5"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6pPr>
            <a:lvl7pPr lvl="6"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7pPr>
            <a:lvl8pPr lvl="7"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8pPr>
            <a:lvl9pPr lvl="8" rtl="0">
              <a:spcBef>
                <a:spcPts val="0"/>
              </a:spcBef>
              <a:spcAft>
                <a:spcPts val="0"/>
              </a:spcAft>
              <a:buClr>
                <a:schemeClr val="dk1"/>
              </a:buClr>
              <a:buSzPts val="2800"/>
              <a:buFont typeface="Alegreya Sans"/>
              <a:buNone/>
              <a:defRPr sz="2800">
                <a:solidFill>
                  <a:schemeClr val="dk1"/>
                </a:solidFill>
                <a:latin typeface="Alegreya Sans"/>
                <a:ea typeface="Alegreya Sans"/>
                <a:cs typeface="Alegreya Sans"/>
                <a:sym typeface="Alegreya Sans"/>
              </a:defRPr>
            </a:lvl9pPr>
          </a:lstStyle>
          <a:p/>
        </p:txBody>
      </p:sp>
      <p:sp>
        <p:nvSpPr>
          <p:cNvPr id="373" name="Google Shape;373;p1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81000" lvl="0" marL="457200" rtl="0">
              <a:lnSpc>
                <a:spcPct val="115000"/>
              </a:lnSpc>
              <a:spcBef>
                <a:spcPts val="0"/>
              </a:spcBef>
              <a:spcAft>
                <a:spcPts val="0"/>
              </a:spcAft>
              <a:buClr>
                <a:schemeClr val="dk2"/>
              </a:buClr>
              <a:buSzPts val="2400"/>
              <a:buFont typeface="Alegreya Sans"/>
              <a:buChar char="●"/>
              <a:defRPr sz="2400">
                <a:solidFill>
                  <a:schemeClr val="dk2"/>
                </a:solidFill>
                <a:latin typeface="Alegreya Sans"/>
                <a:ea typeface="Alegreya Sans"/>
                <a:cs typeface="Alegreya Sans"/>
                <a:sym typeface="Alegreya Sans"/>
              </a:defRPr>
            </a:lvl1pPr>
            <a:lvl2pPr indent="-381000" lvl="1" marL="914400" rtl="0">
              <a:lnSpc>
                <a:spcPct val="115000"/>
              </a:lnSpc>
              <a:spcBef>
                <a:spcPts val="1600"/>
              </a:spcBef>
              <a:spcAft>
                <a:spcPts val="0"/>
              </a:spcAft>
              <a:buClr>
                <a:schemeClr val="dk2"/>
              </a:buClr>
              <a:buSzPts val="2400"/>
              <a:buFont typeface="Alegreya Sans"/>
              <a:buChar char="○"/>
              <a:defRPr sz="2400">
                <a:solidFill>
                  <a:schemeClr val="dk2"/>
                </a:solidFill>
                <a:latin typeface="Alegreya Sans"/>
                <a:ea typeface="Alegreya Sans"/>
                <a:cs typeface="Alegreya Sans"/>
                <a:sym typeface="Alegreya Sans"/>
              </a:defRPr>
            </a:lvl2pPr>
            <a:lvl3pPr indent="-381000" lvl="2" marL="1371600" rtl="0">
              <a:lnSpc>
                <a:spcPct val="115000"/>
              </a:lnSpc>
              <a:spcBef>
                <a:spcPts val="1600"/>
              </a:spcBef>
              <a:spcAft>
                <a:spcPts val="0"/>
              </a:spcAft>
              <a:buClr>
                <a:schemeClr val="dk2"/>
              </a:buClr>
              <a:buSzPts val="2400"/>
              <a:buFont typeface="Alegreya Sans"/>
              <a:buChar char="■"/>
              <a:defRPr sz="2400">
                <a:solidFill>
                  <a:schemeClr val="dk2"/>
                </a:solidFill>
                <a:latin typeface="Alegreya Sans"/>
                <a:ea typeface="Alegreya Sans"/>
                <a:cs typeface="Alegreya Sans"/>
                <a:sym typeface="Alegreya Sans"/>
              </a:defRPr>
            </a:lvl3pPr>
            <a:lvl4pPr indent="-381000" lvl="3" marL="1828800" rtl="0">
              <a:lnSpc>
                <a:spcPct val="115000"/>
              </a:lnSpc>
              <a:spcBef>
                <a:spcPts val="1600"/>
              </a:spcBef>
              <a:spcAft>
                <a:spcPts val="0"/>
              </a:spcAft>
              <a:buClr>
                <a:schemeClr val="dk2"/>
              </a:buClr>
              <a:buSzPts val="2400"/>
              <a:buFont typeface="Alegreya Sans"/>
              <a:buChar char="●"/>
              <a:defRPr sz="2400">
                <a:solidFill>
                  <a:schemeClr val="dk2"/>
                </a:solidFill>
                <a:latin typeface="Alegreya Sans"/>
                <a:ea typeface="Alegreya Sans"/>
                <a:cs typeface="Alegreya Sans"/>
                <a:sym typeface="Alegreya Sans"/>
              </a:defRPr>
            </a:lvl4pPr>
            <a:lvl5pPr indent="-381000" lvl="4" marL="2286000" rtl="0">
              <a:lnSpc>
                <a:spcPct val="115000"/>
              </a:lnSpc>
              <a:spcBef>
                <a:spcPts val="1600"/>
              </a:spcBef>
              <a:spcAft>
                <a:spcPts val="0"/>
              </a:spcAft>
              <a:buClr>
                <a:schemeClr val="dk2"/>
              </a:buClr>
              <a:buSzPts val="2400"/>
              <a:buFont typeface="Alegreya Sans"/>
              <a:buChar char="○"/>
              <a:defRPr sz="2400">
                <a:solidFill>
                  <a:schemeClr val="dk2"/>
                </a:solidFill>
                <a:latin typeface="Alegreya Sans"/>
                <a:ea typeface="Alegreya Sans"/>
                <a:cs typeface="Alegreya Sans"/>
                <a:sym typeface="Alegreya Sans"/>
              </a:defRPr>
            </a:lvl5pPr>
            <a:lvl6pPr indent="-381000" lvl="5" marL="2743200" rtl="0">
              <a:lnSpc>
                <a:spcPct val="115000"/>
              </a:lnSpc>
              <a:spcBef>
                <a:spcPts val="1600"/>
              </a:spcBef>
              <a:spcAft>
                <a:spcPts val="0"/>
              </a:spcAft>
              <a:buClr>
                <a:schemeClr val="dk2"/>
              </a:buClr>
              <a:buSzPts val="2400"/>
              <a:buFont typeface="Alegreya Sans"/>
              <a:buChar char="■"/>
              <a:defRPr sz="2400">
                <a:solidFill>
                  <a:schemeClr val="dk2"/>
                </a:solidFill>
                <a:latin typeface="Alegreya Sans"/>
                <a:ea typeface="Alegreya Sans"/>
                <a:cs typeface="Alegreya Sans"/>
                <a:sym typeface="Alegreya Sans"/>
              </a:defRPr>
            </a:lvl6pPr>
            <a:lvl7pPr indent="-381000" lvl="6" marL="3200400" rtl="0">
              <a:lnSpc>
                <a:spcPct val="115000"/>
              </a:lnSpc>
              <a:spcBef>
                <a:spcPts val="1600"/>
              </a:spcBef>
              <a:spcAft>
                <a:spcPts val="0"/>
              </a:spcAft>
              <a:buClr>
                <a:schemeClr val="dk2"/>
              </a:buClr>
              <a:buSzPts val="2400"/>
              <a:buFont typeface="Alegreya Sans"/>
              <a:buChar char="●"/>
              <a:defRPr sz="2400">
                <a:solidFill>
                  <a:schemeClr val="dk2"/>
                </a:solidFill>
                <a:latin typeface="Alegreya Sans"/>
                <a:ea typeface="Alegreya Sans"/>
                <a:cs typeface="Alegreya Sans"/>
                <a:sym typeface="Alegreya Sans"/>
              </a:defRPr>
            </a:lvl7pPr>
            <a:lvl8pPr indent="-381000" lvl="7" marL="3657600" rtl="0">
              <a:lnSpc>
                <a:spcPct val="115000"/>
              </a:lnSpc>
              <a:spcBef>
                <a:spcPts val="1600"/>
              </a:spcBef>
              <a:spcAft>
                <a:spcPts val="0"/>
              </a:spcAft>
              <a:buClr>
                <a:schemeClr val="dk2"/>
              </a:buClr>
              <a:buSzPts val="2400"/>
              <a:buFont typeface="Alegreya Sans"/>
              <a:buChar char="○"/>
              <a:defRPr sz="2400">
                <a:solidFill>
                  <a:schemeClr val="dk2"/>
                </a:solidFill>
                <a:latin typeface="Alegreya Sans"/>
                <a:ea typeface="Alegreya Sans"/>
                <a:cs typeface="Alegreya Sans"/>
                <a:sym typeface="Alegreya Sans"/>
              </a:defRPr>
            </a:lvl8pPr>
            <a:lvl9pPr indent="-381000" lvl="8" marL="4114800" rtl="0">
              <a:lnSpc>
                <a:spcPct val="115000"/>
              </a:lnSpc>
              <a:spcBef>
                <a:spcPts val="1600"/>
              </a:spcBef>
              <a:spcAft>
                <a:spcPts val="1600"/>
              </a:spcAft>
              <a:buClr>
                <a:schemeClr val="dk2"/>
              </a:buClr>
              <a:buSzPts val="2400"/>
              <a:buFont typeface="Alegreya Sans"/>
              <a:buChar char="■"/>
              <a:defRPr sz="2400">
                <a:solidFill>
                  <a:schemeClr val="dk2"/>
                </a:solidFill>
                <a:latin typeface="Alegreya Sans"/>
                <a:ea typeface="Alegreya Sans"/>
                <a:cs typeface="Alegreya Sans"/>
                <a:sym typeface="Alegreya Sans"/>
              </a:defRPr>
            </a:lvl9pPr>
          </a:lstStyle>
          <a:p/>
        </p:txBody>
      </p:sp>
      <p:sp>
        <p:nvSpPr>
          <p:cNvPr id="374" name="Google Shape;374;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200">
                <a:solidFill>
                  <a:schemeClr val="dk2"/>
                </a:solidFill>
                <a:latin typeface="Alegreya Sans"/>
                <a:ea typeface="Alegreya Sans"/>
                <a:cs typeface="Alegreya Sans"/>
                <a:sym typeface="Alegreya Sans"/>
              </a:defRPr>
            </a:lvl1pPr>
            <a:lvl2pPr lvl="1" rtl="0" algn="r">
              <a:buNone/>
              <a:defRPr sz="1200">
                <a:solidFill>
                  <a:schemeClr val="dk2"/>
                </a:solidFill>
                <a:latin typeface="Alegreya Sans"/>
                <a:ea typeface="Alegreya Sans"/>
                <a:cs typeface="Alegreya Sans"/>
                <a:sym typeface="Alegreya Sans"/>
              </a:defRPr>
            </a:lvl2pPr>
            <a:lvl3pPr lvl="2" rtl="0" algn="r">
              <a:buNone/>
              <a:defRPr sz="1200">
                <a:solidFill>
                  <a:schemeClr val="dk2"/>
                </a:solidFill>
                <a:latin typeface="Alegreya Sans"/>
                <a:ea typeface="Alegreya Sans"/>
                <a:cs typeface="Alegreya Sans"/>
                <a:sym typeface="Alegreya Sans"/>
              </a:defRPr>
            </a:lvl3pPr>
            <a:lvl4pPr lvl="3" rtl="0" algn="r">
              <a:buNone/>
              <a:defRPr sz="1200">
                <a:solidFill>
                  <a:schemeClr val="dk2"/>
                </a:solidFill>
                <a:latin typeface="Alegreya Sans"/>
                <a:ea typeface="Alegreya Sans"/>
                <a:cs typeface="Alegreya Sans"/>
                <a:sym typeface="Alegreya Sans"/>
              </a:defRPr>
            </a:lvl4pPr>
            <a:lvl5pPr lvl="4" rtl="0" algn="r">
              <a:buNone/>
              <a:defRPr sz="1200">
                <a:solidFill>
                  <a:schemeClr val="dk2"/>
                </a:solidFill>
                <a:latin typeface="Alegreya Sans"/>
                <a:ea typeface="Alegreya Sans"/>
                <a:cs typeface="Alegreya Sans"/>
                <a:sym typeface="Alegreya Sans"/>
              </a:defRPr>
            </a:lvl5pPr>
            <a:lvl6pPr lvl="5" rtl="0" algn="r">
              <a:buNone/>
              <a:defRPr sz="1200">
                <a:solidFill>
                  <a:schemeClr val="dk2"/>
                </a:solidFill>
                <a:latin typeface="Alegreya Sans"/>
                <a:ea typeface="Alegreya Sans"/>
                <a:cs typeface="Alegreya Sans"/>
                <a:sym typeface="Alegreya Sans"/>
              </a:defRPr>
            </a:lvl6pPr>
            <a:lvl7pPr lvl="6" rtl="0" algn="r">
              <a:buNone/>
              <a:defRPr sz="1200">
                <a:solidFill>
                  <a:schemeClr val="dk2"/>
                </a:solidFill>
                <a:latin typeface="Alegreya Sans"/>
                <a:ea typeface="Alegreya Sans"/>
                <a:cs typeface="Alegreya Sans"/>
                <a:sym typeface="Alegreya Sans"/>
              </a:defRPr>
            </a:lvl7pPr>
            <a:lvl8pPr lvl="7" rtl="0" algn="r">
              <a:buNone/>
              <a:defRPr sz="1200">
                <a:solidFill>
                  <a:schemeClr val="dk2"/>
                </a:solidFill>
                <a:latin typeface="Alegreya Sans"/>
                <a:ea typeface="Alegreya Sans"/>
                <a:cs typeface="Alegreya Sans"/>
                <a:sym typeface="Alegreya Sans"/>
              </a:defRPr>
            </a:lvl8pPr>
            <a:lvl9pPr lvl="8" rtl="0" algn="r">
              <a:buNone/>
              <a:defRPr sz="1200">
                <a:solidFill>
                  <a:schemeClr val="dk2"/>
                </a:solidFill>
                <a:latin typeface="Alegreya Sans"/>
                <a:ea typeface="Alegreya Sans"/>
                <a:cs typeface="Alegreya Sans"/>
                <a:sym typeface="Alegreya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0000"/>
        </a:solidFill>
      </p:bgPr>
    </p:bg>
    <p:spTree>
      <p:nvGrpSpPr>
        <p:cNvPr id="416" name="Shape 416"/>
        <p:cNvGrpSpPr/>
        <p:nvPr/>
      </p:nvGrpSpPr>
      <p:grpSpPr>
        <a:xfrm>
          <a:off x="0" y="0"/>
          <a:ext cx="0" cy="0"/>
          <a:chOff x="0" y="0"/>
          <a:chExt cx="0" cy="0"/>
        </a:xfrm>
      </p:grpSpPr>
      <p:sp>
        <p:nvSpPr>
          <p:cNvPr id="417" name="Google Shape;417;p1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1pPr>
            <a:lvl2pPr lvl="1"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2pPr>
            <a:lvl3pPr lvl="2"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3pPr>
            <a:lvl4pPr lvl="3"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4pPr>
            <a:lvl5pPr lvl="4"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5pPr>
            <a:lvl6pPr lvl="5"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6pPr>
            <a:lvl7pPr lvl="6"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7pPr>
            <a:lvl8pPr lvl="7"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8pPr>
            <a:lvl9pPr lvl="8" rtl="0">
              <a:spcBef>
                <a:spcPts val="0"/>
              </a:spcBef>
              <a:spcAft>
                <a:spcPts val="0"/>
              </a:spcAft>
              <a:buClr>
                <a:srgbClr val="FFFFFF"/>
              </a:buClr>
              <a:buSzPts val="2800"/>
              <a:buFont typeface="Google Sans"/>
              <a:buNone/>
              <a:defRPr sz="2800">
                <a:solidFill>
                  <a:srgbClr val="FFFFFF"/>
                </a:solidFill>
                <a:latin typeface="Google Sans"/>
                <a:ea typeface="Google Sans"/>
                <a:cs typeface="Google Sans"/>
                <a:sym typeface="Google Sans"/>
              </a:defRPr>
            </a:lvl9pPr>
          </a:lstStyle>
          <a:p/>
        </p:txBody>
      </p:sp>
      <p:sp>
        <p:nvSpPr>
          <p:cNvPr id="418" name="Google Shape;418;p1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FFFFFF"/>
              </a:buClr>
              <a:buSzPts val="1800"/>
              <a:buFont typeface="Google Sans"/>
              <a:buChar char="●"/>
              <a:defRPr sz="1800">
                <a:solidFill>
                  <a:srgbClr val="FFFFFF"/>
                </a:solidFill>
                <a:latin typeface="Google Sans"/>
                <a:ea typeface="Google Sans"/>
                <a:cs typeface="Google Sans"/>
                <a:sym typeface="Google Sans"/>
              </a:defRPr>
            </a:lvl1pPr>
            <a:lvl2pPr indent="-317500" lvl="1" marL="914400" rtl="0">
              <a:lnSpc>
                <a:spcPct val="115000"/>
              </a:lnSpc>
              <a:spcBef>
                <a:spcPts val="1600"/>
              </a:spcBef>
              <a:spcAft>
                <a:spcPts val="0"/>
              </a:spcAft>
              <a:buClr>
                <a:srgbClr val="FFFFFF"/>
              </a:buClr>
              <a:buSzPts val="1400"/>
              <a:buFont typeface="Google Sans"/>
              <a:buChar char="○"/>
              <a:defRPr>
                <a:solidFill>
                  <a:srgbClr val="FFFFFF"/>
                </a:solidFill>
                <a:latin typeface="Google Sans"/>
                <a:ea typeface="Google Sans"/>
                <a:cs typeface="Google Sans"/>
                <a:sym typeface="Google Sans"/>
              </a:defRPr>
            </a:lvl2pPr>
            <a:lvl3pPr indent="-317500" lvl="2" marL="1371600" rtl="0">
              <a:lnSpc>
                <a:spcPct val="115000"/>
              </a:lnSpc>
              <a:spcBef>
                <a:spcPts val="1600"/>
              </a:spcBef>
              <a:spcAft>
                <a:spcPts val="0"/>
              </a:spcAft>
              <a:buClr>
                <a:srgbClr val="FFFFFF"/>
              </a:buClr>
              <a:buSzPts val="1400"/>
              <a:buFont typeface="Google Sans"/>
              <a:buChar char="■"/>
              <a:defRPr>
                <a:solidFill>
                  <a:srgbClr val="FFFFFF"/>
                </a:solidFill>
                <a:latin typeface="Google Sans"/>
                <a:ea typeface="Google Sans"/>
                <a:cs typeface="Google Sans"/>
                <a:sym typeface="Google Sans"/>
              </a:defRPr>
            </a:lvl3pPr>
            <a:lvl4pPr indent="-317500" lvl="3" marL="1828800" rtl="0">
              <a:lnSpc>
                <a:spcPct val="115000"/>
              </a:lnSpc>
              <a:spcBef>
                <a:spcPts val="1600"/>
              </a:spcBef>
              <a:spcAft>
                <a:spcPts val="0"/>
              </a:spcAft>
              <a:buClr>
                <a:srgbClr val="FFFFFF"/>
              </a:buClr>
              <a:buSzPts val="1400"/>
              <a:buFont typeface="Google Sans"/>
              <a:buChar char="●"/>
              <a:defRPr>
                <a:solidFill>
                  <a:srgbClr val="FFFFFF"/>
                </a:solidFill>
                <a:latin typeface="Google Sans"/>
                <a:ea typeface="Google Sans"/>
                <a:cs typeface="Google Sans"/>
                <a:sym typeface="Google Sans"/>
              </a:defRPr>
            </a:lvl4pPr>
            <a:lvl5pPr indent="-317500" lvl="4" marL="2286000" rtl="0">
              <a:lnSpc>
                <a:spcPct val="115000"/>
              </a:lnSpc>
              <a:spcBef>
                <a:spcPts val="1600"/>
              </a:spcBef>
              <a:spcAft>
                <a:spcPts val="0"/>
              </a:spcAft>
              <a:buClr>
                <a:srgbClr val="FFFFFF"/>
              </a:buClr>
              <a:buSzPts val="1400"/>
              <a:buFont typeface="Google Sans"/>
              <a:buChar char="○"/>
              <a:defRPr>
                <a:solidFill>
                  <a:srgbClr val="FFFFFF"/>
                </a:solidFill>
                <a:latin typeface="Google Sans"/>
                <a:ea typeface="Google Sans"/>
                <a:cs typeface="Google Sans"/>
                <a:sym typeface="Google Sans"/>
              </a:defRPr>
            </a:lvl5pPr>
            <a:lvl6pPr indent="-317500" lvl="5" marL="2743200" rtl="0">
              <a:lnSpc>
                <a:spcPct val="115000"/>
              </a:lnSpc>
              <a:spcBef>
                <a:spcPts val="1600"/>
              </a:spcBef>
              <a:spcAft>
                <a:spcPts val="0"/>
              </a:spcAft>
              <a:buClr>
                <a:srgbClr val="FFFFFF"/>
              </a:buClr>
              <a:buSzPts val="1400"/>
              <a:buFont typeface="Google Sans"/>
              <a:buChar char="■"/>
              <a:defRPr>
                <a:solidFill>
                  <a:srgbClr val="FFFFFF"/>
                </a:solidFill>
                <a:latin typeface="Google Sans"/>
                <a:ea typeface="Google Sans"/>
                <a:cs typeface="Google Sans"/>
                <a:sym typeface="Google Sans"/>
              </a:defRPr>
            </a:lvl6pPr>
            <a:lvl7pPr indent="-317500" lvl="6" marL="3200400" rtl="0">
              <a:lnSpc>
                <a:spcPct val="115000"/>
              </a:lnSpc>
              <a:spcBef>
                <a:spcPts val="1600"/>
              </a:spcBef>
              <a:spcAft>
                <a:spcPts val="0"/>
              </a:spcAft>
              <a:buClr>
                <a:srgbClr val="FFFFFF"/>
              </a:buClr>
              <a:buSzPts val="1400"/>
              <a:buFont typeface="Google Sans"/>
              <a:buChar char="●"/>
              <a:defRPr>
                <a:solidFill>
                  <a:srgbClr val="FFFFFF"/>
                </a:solidFill>
                <a:latin typeface="Google Sans"/>
                <a:ea typeface="Google Sans"/>
                <a:cs typeface="Google Sans"/>
                <a:sym typeface="Google Sans"/>
              </a:defRPr>
            </a:lvl7pPr>
            <a:lvl8pPr indent="-317500" lvl="7" marL="3657600" rtl="0">
              <a:lnSpc>
                <a:spcPct val="115000"/>
              </a:lnSpc>
              <a:spcBef>
                <a:spcPts val="1600"/>
              </a:spcBef>
              <a:spcAft>
                <a:spcPts val="0"/>
              </a:spcAft>
              <a:buClr>
                <a:srgbClr val="FFFFFF"/>
              </a:buClr>
              <a:buSzPts val="1400"/>
              <a:buFont typeface="Google Sans"/>
              <a:buChar char="○"/>
              <a:defRPr>
                <a:solidFill>
                  <a:srgbClr val="FFFFFF"/>
                </a:solidFill>
                <a:latin typeface="Google Sans"/>
                <a:ea typeface="Google Sans"/>
                <a:cs typeface="Google Sans"/>
                <a:sym typeface="Google Sans"/>
              </a:defRPr>
            </a:lvl8pPr>
            <a:lvl9pPr indent="-317500" lvl="8" marL="4114800" rtl="0">
              <a:lnSpc>
                <a:spcPct val="115000"/>
              </a:lnSpc>
              <a:spcBef>
                <a:spcPts val="1600"/>
              </a:spcBef>
              <a:spcAft>
                <a:spcPts val="1600"/>
              </a:spcAft>
              <a:buClr>
                <a:srgbClr val="FFFFFF"/>
              </a:buClr>
              <a:buSzPts val="1400"/>
              <a:buFont typeface="Google Sans"/>
              <a:buChar char="■"/>
              <a:defRPr>
                <a:solidFill>
                  <a:srgbClr val="FFFFFF"/>
                </a:solidFill>
                <a:latin typeface="Google Sans"/>
                <a:ea typeface="Google Sans"/>
                <a:cs typeface="Google Sans"/>
                <a:sym typeface="Google Sans"/>
              </a:defRPr>
            </a:lvl9pPr>
          </a:lstStyle>
          <a:p/>
        </p:txBody>
      </p:sp>
      <p:sp>
        <p:nvSpPr>
          <p:cNvPr id="419" name="Google Shape;419;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rgbClr val="FFFFFF"/>
                </a:solidFill>
                <a:latin typeface="Google Sans"/>
                <a:ea typeface="Google Sans"/>
                <a:cs typeface="Google Sans"/>
                <a:sym typeface="Google Sans"/>
              </a:defRPr>
            </a:lvl1pPr>
            <a:lvl2pPr lvl="1" rtl="0" algn="r">
              <a:buNone/>
              <a:defRPr sz="1000">
                <a:solidFill>
                  <a:srgbClr val="FFFFFF"/>
                </a:solidFill>
                <a:latin typeface="Google Sans"/>
                <a:ea typeface="Google Sans"/>
                <a:cs typeface="Google Sans"/>
                <a:sym typeface="Google Sans"/>
              </a:defRPr>
            </a:lvl2pPr>
            <a:lvl3pPr lvl="2" rtl="0" algn="r">
              <a:buNone/>
              <a:defRPr sz="1000">
                <a:solidFill>
                  <a:srgbClr val="FFFFFF"/>
                </a:solidFill>
                <a:latin typeface="Google Sans"/>
                <a:ea typeface="Google Sans"/>
                <a:cs typeface="Google Sans"/>
                <a:sym typeface="Google Sans"/>
              </a:defRPr>
            </a:lvl3pPr>
            <a:lvl4pPr lvl="3" rtl="0" algn="r">
              <a:buNone/>
              <a:defRPr sz="1000">
                <a:solidFill>
                  <a:srgbClr val="FFFFFF"/>
                </a:solidFill>
                <a:latin typeface="Google Sans"/>
                <a:ea typeface="Google Sans"/>
                <a:cs typeface="Google Sans"/>
                <a:sym typeface="Google Sans"/>
              </a:defRPr>
            </a:lvl4pPr>
            <a:lvl5pPr lvl="4" rtl="0" algn="r">
              <a:buNone/>
              <a:defRPr sz="1000">
                <a:solidFill>
                  <a:srgbClr val="FFFFFF"/>
                </a:solidFill>
                <a:latin typeface="Google Sans"/>
                <a:ea typeface="Google Sans"/>
                <a:cs typeface="Google Sans"/>
                <a:sym typeface="Google Sans"/>
              </a:defRPr>
            </a:lvl5pPr>
            <a:lvl6pPr lvl="5" rtl="0" algn="r">
              <a:buNone/>
              <a:defRPr sz="1000">
                <a:solidFill>
                  <a:srgbClr val="FFFFFF"/>
                </a:solidFill>
                <a:latin typeface="Google Sans"/>
                <a:ea typeface="Google Sans"/>
                <a:cs typeface="Google Sans"/>
                <a:sym typeface="Google Sans"/>
              </a:defRPr>
            </a:lvl6pPr>
            <a:lvl7pPr lvl="6" rtl="0" algn="r">
              <a:buNone/>
              <a:defRPr sz="1000">
                <a:solidFill>
                  <a:srgbClr val="FFFFFF"/>
                </a:solidFill>
                <a:latin typeface="Google Sans"/>
                <a:ea typeface="Google Sans"/>
                <a:cs typeface="Google Sans"/>
                <a:sym typeface="Google Sans"/>
              </a:defRPr>
            </a:lvl7pPr>
            <a:lvl8pPr lvl="7" rtl="0" algn="r">
              <a:buNone/>
              <a:defRPr sz="1000">
                <a:solidFill>
                  <a:srgbClr val="FFFFFF"/>
                </a:solidFill>
                <a:latin typeface="Google Sans"/>
                <a:ea typeface="Google Sans"/>
                <a:cs typeface="Google Sans"/>
                <a:sym typeface="Google Sans"/>
              </a:defRPr>
            </a:lvl8pPr>
            <a:lvl9pPr lvl="8" rtl="0" algn="r">
              <a:buNone/>
              <a:defRPr sz="1000">
                <a:solidFill>
                  <a:srgbClr val="FFFFFF"/>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0.xml"/><Relationship Id="rId3" Type="http://schemas.openxmlformats.org/officeDocument/2006/relationships/hyperlink" Target="https://twitter.com/rajandelman/status/1352982025351913473" TargetMode="External"/><Relationship Id="rId4" Type="http://schemas.openxmlformats.org/officeDocument/2006/relationships/image" Target="../media/image87.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1.xml"/><Relationship Id="rId3" Type="http://schemas.openxmlformats.org/officeDocument/2006/relationships/image" Target="../media/image107.png"/><Relationship Id="rId4" Type="http://schemas.openxmlformats.org/officeDocument/2006/relationships/hyperlink" Target="http://variablefonts.typenetwork.com" TargetMode="External"/><Relationship Id="rId5" Type="http://schemas.openxmlformats.org/officeDocument/2006/relationships/hyperlink" Target="http://variablefonts.typenetwork.com"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2.xml"/><Relationship Id="rId3" Type="http://schemas.openxmlformats.org/officeDocument/2006/relationships/image" Target="../media/image105.png"/><Relationship Id="rId4" Type="http://schemas.openxmlformats.org/officeDocument/2006/relationships/hyperlink" Target="http://variablefonts.typenetwork.com" TargetMode="External"/><Relationship Id="rId5" Type="http://schemas.openxmlformats.org/officeDocument/2006/relationships/hyperlink" Target="http://variablefonts.typenetwork.com"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3.xml"/><Relationship Id="rId3" Type="http://schemas.openxmlformats.org/officeDocument/2006/relationships/image" Target="../media/image106.png"/><Relationship Id="rId4" Type="http://schemas.openxmlformats.org/officeDocument/2006/relationships/hyperlink" Target="http://variablefonts.typenetwork.com" TargetMode="External"/><Relationship Id="rId5" Type="http://schemas.openxmlformats.org/officeDocument/2006/relationships/hyperlink" Target="http://variablefonts.typenetwork.com"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4.xml"/><Relationship Id="rId3" Type="http://schemas.openxmlformats.org/officeDocument/2006/relationships/image" Target="../media/image107.png"/><Relationship Id="rId4" Type="http://schemas.openxmlformats.org/officeDocument/2006/relationships/hyperlink" Target="http://variablefonts.typenetwork.com" TargetMode="External"/><Relationship Id="rId5" Type="http://schemas.openxmlformats.org/officeDocument/2006/relationships/hyperlink" Target="http://variablefonts.typenetwork.com"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5.xml"/><Relationship Id="rId3" Type="http://schemas.openxmlformats.org/officeDocument/2006/relationships/image" Target="../media/image106.png"/><Relationship Id="rId4" Type="http://schemas.openxmlformats.org/officeDocument/2006/relationships/hyperlink" Target="http://variablefonts.typenetwork.com" TargetMode="External"/><Relationship Id="rId5" Type="http://schemas.openxmlformats.org/officeDocument/2006/relationships/hyperlink" Target="http://variablefonts.typenetwork.com"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1.gif"/><Relationship Id="rId4" Type="http://schemas.openxmlformats.org/officeDocument/2006/relationships/image" Target="../media/image16.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0.xml"/><Relationship Id="rId3" Type="http://schemas.openxmlformats.org/officeDocument/2006/relationships/image" Target="../media/image90.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11.xml"/><Relationship Id="rId3" Type="http://schemas.openxmlformats.org/officeDocument/2006/relationships/image" Target="../media/image10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12.xml"/><Relationship Id="rId3" Type="http://schemas.openxmlformats.org/officeDocument/2006/relationships/image" Target="../media/image94.jpg"/><Relationship Id="rId4" Type="http://schemas.openxmlformats.org/officeDocument/2006/relationships/hyperlink" Target="http://quora.com/What-is-the-most-interesting-font-ever-made/answer/Martin-Silvertant"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3.xml"/><Relationship Id="rId3" Type="http://schemas.openxmlformats.org/officeDocument/2006/relationships/image" Target="../media/image9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4.xml"/><Relationship Id="rId3" Type="http://schemas.openxmlformats.org/officeDocument/2006/relationships/image" Target="../media/image9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5.xml"/><Relationship Id="rId3" Type="http://schemas.openxmlformats.org/officeDocument/2006/relationships/image" Target="../media/image9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7.xml"/><Relationship Id="rId3" Type="http://schemas.openxmlformats.org/officeDocument/2006/relationships/image" Target="../media/image9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8.xml"/><Relationship Id="rId3" Type="http://schemas.openxmlformats.org/officeDocument/2006/relationships/image" Target="../media/image9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9.xml"/><Relationship Id="rId3" Type="http://schemas.openxmlformats.org/officeDocument/2006/relationships/image" Target="../media/image100.png"/><Relationship Id="rId4" Type="http://schemas.openxmlformats.org/officeDocument/2006/relationships/image" Target="../media/image9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41.png"/><Relationship Id="rId5" Type="http://schemas.openxmlformats.org/officeDocument/2006/relationships/image" Target="../media/image3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0.xml"/><Relationship Id="rId3" Type="http://schemas.openxmlformats.org/officeDocument/2006/relationships/image" Target="../media/image11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1.xml"/><Relationship Id="rId3" Type="http://schemas.openxmlformats.org/officeDocument/2006/relationships/image" Target="../media/image11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2.xml"/><Relationship Id="rId3" Type="http://schemas.openxmlformats.org/officeDocument/2006/relationships/image" Target="../media/image11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23.xml"/><Relationship Id="rId3" Type="http://schemas.openxmlformats.org/officeDocument/2006/relationships/image" Target="../media/image11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4.xml"/><Relationship Id="rId3" Type="http://schemas.openxmlformats.org/officeDocument/2006/relationships/image" Target="../media/image10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5.xml"/><Relationship Id="rId3" Type="http://schemas.openxmlformats.org/officeDocument/2006/relationships/image" Target="../media/image14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7.xml"/><Relationship Id="rId3" Type="http://schemas.openxmlformats.org/officeDocument/2006/relationships/image" Target="../media/image10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8.xml"/><Relationship Id="rId3" Type="http://schemas.openxmlformats.org/officeDocument/2006/relationships/image" Target="../media/image10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29.xml"/><Relationship Id="rId3" Type="http://schemas.openxmlformats.org/officeDocument/2006/relationships/image" Target="../media/image1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30.xml"/><Relationship Id="rId3" Type="http://schemas.openxmlformats.org/officeDocument/2006/relationships/image" Target="../media/image146.png"/><Relationship Id="rId4" Type="http://schemas.openxmlformats.org/officeDocument/2006/relationships/image" Target="../media/image14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31.xml"/><Relationship Id="rId3" Type="http://schemas.openxmlformats.org/officeDocument/2006/relationships/image" Target="../media/image133.g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32.xml"/><Relationship Id="rId3" Type="http://schemas.openxmlformats.org/officeDocument/2006/relationships/image" Target="../media/image13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133.xml"/><Relationship Id="rId3" Type="http://schemas.openxmlformats.org/officeDocument/2006/relationships/image" Target="../media/image109.png"/><Relationship Id="rId4" Type="http://schemas.openxmlformats.org/officeDocument/2006/relationships/image" Target="../media/image116.png"/><Relationship Id="rId5" Type="http://schemas.openxmlformats.org/officeDocument/2006/relationships/image" Target="../media/image11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35.xml"/><Relationship Id="rId3" Type="http://schemas.openxmlformats.org/officeDocument/2006/relationships/image" Target="../media/image115.gif"/><Relationship Id="rId4" Type="http://schemas.openxmlformats.org/officeDocument/2006/relationships/image" Target="../media/image113.gif"/><Relationship Id="rId5" Type="http://schemas.openxmlformats.org/officeDocument/2006/relationships/image" Target="../media/image117.gif"/><Relationship Id="rId6" Type="http://schemas.openxmlformats.org/officeDocument/2006/relationships/image" Target="../media/image118.gi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136.xml"/><Relationship Id="rId3" Type="http://schemas.openxmlformats.org/officeDocument/2006/relationships/image" Target="../media/image120.gif"/><Relationship Id="rId4" Type="http://schemas.openxmlformats.org/officeDocument/2006/relationships/image" Target="../media/image122.gif"/><Relationship Id="rId5" Type="http://schemas.openxmlformats.org/officeDocument/2006/relationships/image" Target="../media/image123.gif"/><Relationship Id="rId6" Type="http://schemas.openxmlformats.org/officeDocument/2006/relationships/image" Target="../media/image121.gi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137.xml"/><Relationship Id="rId3" Type="http://schemas.openxmlformats.org/officeDocument/2006/relationships/image" Target="../media/image122.gif"/><Relationship Id="rId4" Type="http://schemas.openxmlformats.org/officeDocument/2006/relationships/image" Target="../media/image126.gif"/><Relationship Id="rId9" Type="http://schemas.openxmlformats.org/officeDocument/2006/relationships/image" Target="../media/image127.gif"/><Relationship Id="rId5" Type="http://schemas.openxmlformats.org/officeDocument/2006/relationships/image" Target="../media/image123.gif"/><Relationship Id="rId6" Type="http://schemas.openxmlformats.org/officeDocument/2006/relationships/image" Target="../media/image124.gif"/><Relationship Id="rId7" Type="http://schemas.openxmlformats.org/officeDocument/2006/relationships/image" Target="../media/image125.gif"/><Relationship Id="rId8" Type="http://schemas.openxmlformats.org/officeDocument/2006/relationships/image" Target="../media/image132.gif"/><Relationship Id="rId10" Type="http://schemas.openxmlformats.org/officeDocument/2006/relationships/image" Target="../media/image130.gi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138.xml"/><Relationship Id="rId3" Type="http://schemas.openxmlformats.org/officeDocument/2006/relationships/image" Target="../media/image122.gif"/><Relationship Id="rId4" Type="http://schemas.openxmlformats.org/officeDocument/2006/relationships/image" Target="../media/image126.gif"/><Relationship Id="rId9" Type="http://schemas.openxmlformats.org/officeDocument/2006/relationships/image" Target="../media/image131.gif"/><Relationship Id="rId5" Type="http://schemas.openxmlformats.org/officeDocument/2006/relationships/image" Target="../media/image123.gif"/><Relationship Id="rId6" Type="http://schemas.openxmlformats.org/officeDocument/2006/relationships/image" Target="../media/image124.gif"/><Relationship Id="rId7" Type="http://schemas.openxmlformats.org/officeDocument/2006/relationships/image" Target="../media/image128.gif"/><Relationship Id="rId8" Type="http://schemas.openxmlformats.org/officeDocument/2006/relationships/image" Target="../media/image129.gi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139.xml"/><Relationship Id="rId3" Type="http://schemas.openxmlformats.org/officeDocument/2006/relationships/image" Target="../media/image134.gif"/><Relationship Id="rId4" Type="http://schemas.openxmlformats.org/officeDocument/2006/relationships/image" Target="../media/image122.gif"/><Relationship Id="rId9" Type="http://schemas.openxmlformats.org/officeDocument/2006/relationships/image" Target="../media/image130.gif"/><Relationship Id="rId5" Type="http://schemas.openxmlformats.org/officeDocument/2006/relationships/image" Target="../media/image126.gif"/><Relationship Id="rId6" Type="http://schemas.openxmlformats.org/officeDocument/2006/relationships/image" Target="../media/image123.gif"/><Relationship Id="rId7" Type="http://schemas.openxmlformats.org/officeDocument/2006/relationships/image" Target="../media/image125.gif"/><Relationship Id="rId8" Type="http://schemas.openxmlformats.org/officeDocument/2006/relationships/image" Target="../media/image12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40.xml"/><Relationship Id="rId3" Type="http://schemas.openxmlformats.org/officeDocument/2006/relationships/image" Target="../media/image13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41.xml"/><Relationship Id="rId3" Type="http://schemas.openxmlformats.org/officeDocument/2006/relationships/image" Target="../media/image13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42.xml"/><Relationship Id="rId3" Type="http://schemas.openxmlformats.org/officeDocument/2006/relationships/image" Target="../media/image13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143.xml"/><Relationship Id="rId3" Type="http://schemas.openxmlformats.org/officeDocument/2006/relationships/image" Target="../media/image138.gi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44.xml"/><Relationship Id="rId3" Type="http://schemas.openxmlformats.org/officeDocument/2006/relationships/image" Target="../media/image141.gi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45.xml"/><Relationship Id="rId3" Type="http://schemas.openxmlformats.org/officeDocument/2006/relationships/image" Target="../media/image139.gi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46.xml"/><Relationship Id="rId3" Type="http://schemas.openxmlformats.org/officeDocument/2006/relationships/image" Target="../media/image142.gi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47.xml"/><Relationship Id="rId3" Type="http://schemas.openxmlformats.org/officeDocument/2006/relationships/image" Target="../media/image14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48.xml"/><Relationship Id="rId3" Type="http://schemas.openxmlformats.org/officeDocument/2006/relationships/hyperlink" Target="http://bit.do/calibrate-type"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5.xml"/><Relationship Id="rId3" Type="http://schemas.openxmlformats.org/officeDocument/2006/relationships/image" Target="../media/image19.gi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150.xml"/><Relationship Id="rId3" Type="http://schemas.openxmlformats.org/officeDocument/2006/relationships/image" Target="../media/image14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2.xml"/><Relationship Id="rId3" Type="http://schemas.openxmlformats.org/officeDocument/2006/relationships/hyperlink" Target="http://design.google/library/variable-fonts-are-here-to-stay" TargetMode="External"/><Relationship Id="rId4" Type="http://schemas.openxmlformats.org/officeDocument/2006/relationships/hyperlink" Target="http://design.google/library/variable-fonts-are-here-to-stay" TargetMode="External"/><Relationship Id="rId5" Type="http://schemas.openxmlformats.org/officeDocument/2006/relationships/hyperlink" Target="https://variablefonts.typenetwork.com/" TargetMode="External"/><Relationship Id="rId6" Type="http://schemas.openxmlformats.org/officeDocument/2006/relationships/hyperlink" Target="https://variablefonts.typenetwork.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6.xml"/><Relationship Id="rId3" Type="http://schemas.openxmlformats.org/officeDocument/2006/relationships/hyperlink" Target="http://www.monotype.com/blog/articles/part-1-from-truetype-gx-to-variable-fonts/" TargetMode="Externa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7.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6.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6.xml"/><Relationship Id="rId3" Type="http://schemas.openxmlformats.org/officeDocument/2006/relationships/image" Target="../media/image54.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7.xml"/><Relationship Id="rId3" Type="http://schemas.openxmlformats.org/officeDocument/2006/relationships/image" Target="../media/image54.gif"/><Relationship Id="rId4" Type="http://schemas.openxmlformats.org/officeDocument/2006/relationships/image" Target="../media/image49.gif"/><Relationship Id="rId5" Type="http://schemas.openxmlformats.org/officeDocument/2006/relationships/image" Target="../media/image50.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8.xml"/><Relationship Id="rId3" Type="http://schemas.openxmlformats.org/officeDocument/2006/relationships/image" Target="../media/image62.gif"/><Relationship Id="rId4" Type="http://schemas.openxmlformats.org/officeDocument/2006/relationships/image" Target="../media/image52.gif"/><Relationship Id="rId5"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39.xml"/><Relationship Id="rId3" Type="http://schemas.openxmlformats.org/officeDocument/2006/relationships/image" Target="../media/image33.gif"/><Relationship Id="rId4" Type="http://schemas.openxmlformats.org/officeDocument/2006/relationships/hyperlink" Target="https://www.typenetwork.com/brochure/decovar-a-decorative-variable-font-by-david-berlo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6.jpg"/><Relationship Id="rId5" Type="http://schemas.openxmlformats.org/officeDocument/2006/relationships/image" Target="../media/image1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0.xml"/><Relationship Id="rId3" Type="http://schemas.openxmlformats.org/officeDocument/2006/relationships/hyperlink" Target="http://www.axis-praxis.org/specimens/decovar" TargetMode="Externa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1.xml"/><Relationship Id="rId3" Type="http://schemas.openxmlformats.org/officeDocument/2006/relationships/image" Target="../media/image38.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2.xml"/><Relationship Id="rId3" Type="http://schemas.openxmlformats.org/officeDocument/2006/relationships/image" Target="../media/image40.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0.xml"/><Relationship Id="rId3" Type="http://schemas.openxmlformats.org/officeDocument/2006/relationships/hyperlink" Target="https://www.typenetwork.com/brochure/opentype-variable-fonts-moving-right-along/" TargetMode="Externa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1.xml"/><Relationship Id="rId3" Type="http://schemas.openxmlformats.org/officeDocument/2006/relationships/hyperlink" Target="https://www.typenetwork.com/brochure/opentype-variable-fonts-moving-right-along/" TargetMode="Externa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2.xml"/><Relationship Id="rId3" Type="http://schemas.openxmlformats.org/officeDocument/2006/relationships/hyperlink" Target="https://www.typenetwork.com/brochure/opentype-variable-fonts-moving-right-along/" TargetMode="Externa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3.xml"/><Relationship Id="rId3" Type="http://schemas.openxmlformats.org/officeDocument/2006/relationships/image" Target="../media/image84.gif"/><Relationship Id="rId4" Type="http://schemas.openxmlformats.org/officeDocument/2006/relationships/image" Target="../media/image91.gif"/><Relationship Id="rId5" Type="http://schemas.openxmlformats.org/officeDocument/2006/relationships/image" Target="../media/image93.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4.xml"/><Relationship Id="rId3" Type="http://schemas.openxmlformats.org/officeDocument/2006/relationships/image" Target="../media/image1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5.xml"/><Relationship Id="rId3" Type="http://schemas.openxmlformats.org/officeDocument/2006/relationships/image" Target="../media/image148.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8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9.xml"/><Relationship Id="rId3" Type="http://schemas.openxmlformats.org/officeDocument/2006/relationships/image" Target="../media/image8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1.xml"/><Relationship Id="rId3"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76.xml"/><Relationship Id="rId3" Type="http://schemas.openxmlformats.org/officeDocument/2006/relationships/image" Target="../media/image8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77.xml"/><Relationship Id="rId3" Type="http://schemas.openxmlformats.org/officeDocument/2006/relationships/image" Target="../media/image8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78.xml"/><Relationship Id="rId3" Type="http://schemas.openxmlformats.org/officeDocument/2006/relationships/image" Target="../media/image78.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79.xml"/><Relationship Id="rId3" Type="http://schemas.openxmlformats.org/officeDocument/2006/relationships/image" Target="../media/image7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80.xml"/><Relationship Id="rId3" Type="http://schemas.openxmlformats.org/officeDocument/2006/relationships/image" Target="../media/image7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81.xml"/><Relationship Id="rId3" Type="http://schemas.openxmlformats.org/officeDocument/2006/relationships/image" Target="../media/image7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82.xml"/><Relationship Id="rId3" Type="http://schemas.openxmlformats.org/officeDocument/2006/relationships/image" Target="../media/image7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83.xml"/><Relationship Id="rId3" Type="http://schemas.openxmlformats.org/officeDocument/2006/relationships/image" Target="../media/image7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84.xml"/><Relationship Id="rId3"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5.xml"/><Relationship Id="rId3"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6.xml"/><Relationship Id="rId3" Type="http://schemas.openxmlformats.org/officeDocument/2006/relationships/hyperlink" Target="https://www.researchgate.net/publication/42834022_Application_of_Riesz_transforms_to_the_isotropic_AM-PM_decomposition_of_geometrical-optical_illusion_images" TargetMode="External"/><Relationship Id="rId4" Type="http://schemas.openxmlformats.org/officeDocument/2006/relationships/image" Target="../media/image7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7.xml"/><Relationship Id="rId3" Type="http://schemas.openxmlformats.org/officeDocument/2006/relationships/image" Target="../media/image73.png"/><Relationship Id="rId4" Type="http://schemas.openxmlformats.org/officeDocument/2006/relationships/hyperlink" Target="https://www.researchgate.net/publication/42834022_Application_of_Riesz_transforms_to_the_isotropic_AM-PM_decomposition_of_geometrical-optical_illusion_images"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8.xml"/><Relationship Id="rId3" Type="http://schemas.openxmlformats.org/officeDocument/2006/relationships/hyperlink" Target="https://www.researchgate.net/publication/42834022_Application_of_Riesz_transforms_to_the_isotropic_AM-PM_decomposition_of_geometrical-optical_illusion_images" TargetMode="External"/><Relationship Id="rId4" Type="http://schemas.openxmlformats.org/officeDocument/2006/relationships/image" Target="../media/image7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0.xml"/><Relationship Id="rId3" Type="http://schemas.openxmlformats.org/officeDocument/2006/relationships/image" Target="../media/image7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1.xml"/><Relationship Id="rId3" Type="http://schemas.openxmlformats.org/officeDocument/2006/relationships/hyperlink" Target="https://tonylouis.wordpress.com/2017/12/29/angular-diameter-sect-and-the-aries-ingress/amp/" TargetMode="External"/><Relationship Id="rId4" Type="http://schemas.openxmlformats.org/officeDocument/2006/relationships/image" Target="../media/image8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2.xml"/><Relationship Id="rId3" Type="http://schemas.openxmlformats.org/officeDocument/2006/relationships/image" Target="../media/image13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3.xml"/><Relationship Id="rId3" Type="http://schemas.openxmlformats.org/officeDocument/2006/relationships/image" Target="../media/image75.jpg"/><Relationship Id="rId4" Type="http://schemas.openxmlformats.org/officeDocument/2006/relationships/hyperlink" Target="https://www.w3.org/TR/css-fonts-4/#font-optical-sizing-def" TargetMode="External"/><Relationship Id="rId5" Type="http://schemas.openxmlformats.org/officeDocument/2006/relationships/image" Target="../media/image7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4.xml"/><Relationship Id="rId3" Type="http://schemas.openxmlformats.org/officeDocument/2006/relationships/image" Target="../media/image76.png"/><Relationship Id="rId4" Type="http://schemas.openxmlformats.org/officeDocument/2006/relationships/hyperlink" Target="https://www.researchgate.net/publication/309754147_Sitka_A_collaboration_between_type_design_and_science"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5.xml"/><Relationship Id="rId3" Type="http://schemas.openxmlformats.org/officeDocument/2006/relationships/image" Target="../media/image76.png"/><Relationship Id="rId4" Type="http://schemas.openxmlformats.org/officeDocument/2006/relationships/hyperlink" Target="https://www.researchgate.net/publication/309754147_Sitka_A_collaboration_between_type_design_and_science"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6.xml"/><Relationship Id="rId3" Type="http://schemas.openxmlformats.org/officeDocument/2006/relationships/image" Target="../media/image76.png"/><Relationship Id="rId4" Type="http://schemas.openxmlformats.org/officeDocument/2006/relationships/hyperlink" Target="https://www.researchgate.net/publication/309754147_Sitka_A_collaboration_between_type_design_and_science"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8.xml"/><Relationship Id="rId3" Type="http://schemas.openxmlformats.org/officeDocument/2006/relationships/image" Target="../media/image79.png"/><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9.xml"/><Relationship Id="rId3"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73E8"/>
        </a:solidFill>
      </p:bgPr>
    </p:bg>
    <p:spTree>
      <p:nvGrpSpPr>
        <p:cNvPr id="583" name="Shape 583"/>
        <p:cNvGrpSpPr/>
        <p:nvPr/>
      </p:nvGrpSpPr>
      <p:grpSpPr>
        <a:xfrm>
          <a:off x="0" y="0"/>
          <a:ext cx="0" cy="0"/>
          <a:chOff x="0" y="0"/>
          <a:chExt cx="0" cy="0"/>
        </a:xfrm>
      </p:grpSpPr>
      <p:sp>
        <p:nvSpPr>
          <p:cNvPr id="584" name="Google Shape;584;p14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Google Sans"/>
              <a:ea typeface="Google Sans"/>
              <a:cs typeface="Google Sans"/>
              <a:sym typeface="Google Sans"/>
            </a:endParaRPr>
          </a:p>
          <a:p>
            <a:pPr indent="0" lvl="0" marL="0" rtl="0" algn="ctr">
              <a:spcBef>
                <a:spcPts val="0"/>
              </a:spcBef>
              <a:spcAft>
                <a:spcPts val="0"/>
              </a:spcAft>
              <a:buNone/>
            </a:pPr>
            <a:r>
              <a:rPr lang="en">
                <a:solidFill>
                  <a:srgbClr val="FFFFFF"/>
                </a:solidFill>
                <a:latin typeface="Google Sans"/>
                <a:ea typeface="Google Sans"/>
                <a:cs typeface="Google Sans"/>
                <a:sym typeface="Google Sans"/>
              </a:rPr>
              <a:t>Dave Crossland</a:t>
            </a:r>
            <a:br>
              <a:rPr lang="en">
                <a:solidFill>
                  <a:srgbClr val="FFFFFF"/>
                </a:solidFill>
                <a:latin typeface="Google Sans"/>
                <a:ea typeface="Google Sans"/>
                <a:cs typeface="Google Sans"/>
                <a:sym typeface="Google Sans"/>
              </a:rPr>
            </a:br>
            <a:r>
              <a:rPr lang="en" sz="1800">
                <a:solidFill>
                  <a:srgbClr val="FFFFFF"/>
                </a:solidFill>
                <a:latin typeface="Google Sans Text"/>
                <a:ea typeface="Google Sans Text"/>
                <a:cs typeface="Google Sans Text"/>
                <a:sym typeface="Google Sans Text"/>
              </a:rPr>
              <a:t>Lead Program Manager</a:t>
            </a:r>
            <a:br>
              <a:rPr lang="en" sz="1800">
                <a:solidFill>
                  <a:srgbClr val="FFFFFF"/>
                </a:solidFill>
                <a:latin typeface="Google Sans Text"/>
                <a:ea typeface="Google Sans Text"/>
                <a:cs typeface="Google Sans Text"/>
                <a:sym typeface="Google Sans Text"/>
              </a:rPr>
            </a:br>
            <a:r>
              <a:rPr lang="en" sz="1800">
                <a:solidFill>
                  <a:srgbClr val="FFFFFF"/>
                </a:solidFill>
                <a:latin typeface="Google Sans Text"/>
                <a:ea typeface="Google Sans Text"/>
                <a:cs typeface="Google Sans Text"/>
                <a:sym typeface="Google Sans Text"/>
              </a:rPr>
              <a:t>Google Fonts</a:t>
            </a:r>
            <a:br>
              <a:rPr lang="en" sz="1800">
                <a:solidFill>
                  <a:srgbClr val="FFFFFF"/>
                </a:solidFill>
                <a:latin typeface="Google Sans Text"/>
                <a:ea typeface="Google Sans Text"/>
                <a:cs typeface="Google Sans Text"/>
                <a:sym typeface="Google Sans Text"/>
              </a:rPr>
            </a:br>
            <a:r>
              <a:rPr lang="en" sz="1800">
                <a:solidFill>
                  <a:srgbClr val="FFFFFF"/>
                </a:solidFill>
                <a:latin typeface="Google Sans Text"/>
                <a:ea typeface="Google Sans Text"/>
                <a:cs typeface="Google Sans Text"/>
                <a:sym typeface="Google Sans Text"/>
              </a:rPr>
              <a:t>August 6, 2021</a:t>
            </a:r>
            <a:endParaRPr sz="1800">
              <a:solidFill>
                <a:srgbClr val="FFFFFF"/>
              </a:solidFill>
              <a:latin typeface="Google Sans Text"/>
              <a:ea typeface="Google Sans Text"/>
              <a:cs typeface="Google Sans Text"/>
              <a:sym typeface="Google Sans Text"/>
            </a:endParaRPr>
          </a:p>
        </p:txBody>
      </p:sp>
      <p:sp>
        <p:nvSpPr>
          <p:cNvPr id="585" name="Google Shape;585;p14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latin typeface="Google Sans"/>
                <a:ea typeface="Google Sans"/>
                <a:cs typeface="Google Sans"/>
                <a:sym typeface="Google Sans"/>
              </a:rPr>
              <a:t>Variable Fonts</a:t>
            </a:r>
            <a:br>
              <a:rPr lang="en" sz="4000">
                <a:latin typeface="Google Sans"/>
                <a:ea typeface="Google Sans"/>
                <a:cs typeface="Google Sans"/>
                <a:sym typeface="Google Sans"/>
              </a:rPr>
            </a:br>
            <a:r>
              <a:rPr lang="en" sz="4000">
                <a:latin typeface="Google Sans"/>
                <a:ea typeface="Google Sans"/>
                <a:cs typeface="Google Sans"/>
                <a:sym typeface="Google Sans"/>
              </a:rPr>
              <a:t>TUG 2021</a:t>
            </a:r>
            <a:endParaRPr sz="4000">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5" name="Shape 635"/>
        <p:cNvGrpSpPr/>
        <p:nvPr/>
      </p:nvGrpSpPr>
      <p:grpSpPr>
        <a:xfrm>
          <a:off x="0" y="0"/>
          <a:ext cx="0" cy="0"/>
          <a:chOff x="0" y="0"/>
          <a:chExt cx="0" cy="0"/>
        </a:xfrm>
      </p:grpSpPr>
      <p:sp>
        <p:nvSpPr>
          <p:cNvPr id="636" name="Google Shape;636;p15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Google Sans"/>
                <a:ea typeface="Google Sans"/>
                <a:cs typeface="Google Sans"/>
                <a:sym typeface="Google Sans"/>
              </a:rPr>
              <a:t>Visual culture</a:t>
            </a:r>
            <a:endParaRPr>
              <a:solidFill>
                <a:schemeClr val="lt1"/>
              </a:solidFill>
              <a:latin typeface="Google Sans"/>
              <a:ea typeface="Google Sans"/>
              <a:cs typeface="Google Sans"/>
              <a:sym typeface="Google Sans"/>
            </a:endParaRPr>
          </a:p>
          <a:p>
            <a:pPr indent="0" lvl="0" marL="0" rtl="0" algn="l">
              <a:spcBef>
                <a:spcPts val="0"/>
              </a:spcBef>
              <a:spcAft>
                <a:spcPts val="0"/>
              </a:spcAft>
              <a:buNone/>
            </a:pPr>
            <a:r>
              <a:rPr lang="en">
                <a:solidFill>
                  <a:schemeClr val="lt1"/>
                </a:solidFill>
                <a:latin typeface="Google Sans"/>
                <a:ea typeface="Google Sans"/>
                <a:cs typeface="Google Sans"/>
                <a:sym typeface="Google Sans"/>
              </a:rPr>
              <a:t>Language</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Technology</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Business</a:t>
            </a:r>
            <a:endParaRPr>
              <a:solidFill>
                <a:schemeClr val="lt1"/>
              </a:solidFill>
              <a:latin typeface="Google Sans"/>
              <a:ea typeface="Google Sans"/>
              <a:cs typeface="Google Sans"/>
              <a:sym typeface="Google Sans"/>
            </a:endParaRPr>
          </a:p>
          <a:p>
            <a:pPr indent="0" lvl="0" marL="0" rtl="0" algn="l">
              <a:spcBef>
                <a:spcPts val="0"/>
              </a:spcBef>
              <a:spcAft>
                <a:spcPts val="0"/>
              </a:spcAft>
              <a:buNone/>
            </a:pPr>
            <a:r>
              <a:rPr lang="en">
                <a:solidFill>
                  <a:schemeClr val="lt1"/>
                </a:solidFill>
                <a:latin typeface="Google Sans"/>
                <a:ea typeface="Google Sans"/>
                <a:cs typeface="Google Sans"/>
                <a:sym typeface="Google Sans"/>
              </a:rPr>
              <a:t>History</a:t>
            </a:r>
            <a:endParaRPr>
              <a:solidFill>
                <a:schemeClr val="lt1"/>
              </a:solidFill>
              <a:latin typeface="Google Sans"/>
              <a:ea typeface="Google Sans"/>
              <a:cs typeface="Google Sans"/>
              <a:sym typeface="Google Sans"/>
            </a:endParaRPr>
          </a:p>
          <a:p>
            <a:pPr indent="0" lvl="0" marL="0" rtl="0" algn="l">
              <a:spcBef>
                <a:spcPts val="0"/>
              </a:spcBef>
              <a:spcAft>
                <a:spcPts val="0"/>
              </a:spcAft>
              <a:buNone/>
            </a:pPr>
            <a:r>
              <a:rPr lang="en">
                <a:solidFill>
                  <a:schemeClr val="lt1"/>
                </a:solidFill>
                <a:latin typeface="Google Sans"/>
                <a:ea typeface="Google Sans"/>
                <a:cs typeface="Google Sans"/>
                <a:sym typeface="Google Sans"/>
              </a:rPr>
              <a:t>Ubiquity</a:t>
            </a:r>
            <a:endParaRPr>
              <a:solidFill>
                <a:schemeClr val="lt1"/>
              </a:solidFill>
              <a:latin typeface="Google Sans"/>
              <a:ea typeface="Google Sans"/>
              <a:cs typeface="Google Sans"/>
              <a:sym typeface="Google Sans"/>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247"/>
          <p:cNvSpPr txBox="1"/>
          <p:nvPr/>
        </p:nvSpPr>
        <p:spPr>
          <a:xfrm>
            <a:off x="0" y="0"/>
            <a:ext cx="702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83" name="Google Shape;1183;p247"/>
          <p:cNvSpPr txBox="1"/>
          <p:nvPr>
            <p:ph idx="4294967295" type="body"/>
          </p:nvPr>
        </p:nvSpPr>
        <p:spPr>
          <a:xfrm>
            <a:off x="1572600" y="4459175"/>
            <a:ext cx="5998800" cy="605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br>
              <a:rPr lang="en">
                <a:solidFill>
                  <a:schemeClr val="dk1"/>
                </a:solidFill>
                <a:latin typeface="Google Sans Text"/>
                <a:ea typeface="Google Sans Text"/>
                <a:cs typeface="Google Sans Text"/>
                <a:sym typeface="Google Sans Text"/>
              </a:rPr>
            </a:br>
            <a:r>
              <a:rPr lang="en" sz="1000">
                <a:solidFill>
                  <a:srgbClr val="333333"/>
                </a:solidFill>
                <a:uFill>
                  <a:noFill/>
                </a:uFill>
                <a:latin typeface="Google Sans Text"/>
                <a:ea typeface="Google Sans Text"/>
                <a:cs typeface="Google Sans Text"/>
                <a:sym typeface="Google Sans Text"/>
                <a:hlinkClick r:id="rId3">
                  <a:extLst>
                    <a:ext uri="{A12FA001-AC4F-418D-AE19-62706E023703}">
                      <ahyp:hlinkClr val="tx"/>
                    </a:ext>
                  </a:extLst>
                </a:hlinkClick>
              </a:rPr>
              <a:t>twitter.com/rajandelman/status/1352982025351913473</a:t>
            </a:r>
            <a:r>
              <a:rPr lang="en" sz="1000">
                <a:solidFill>
                  <a:srgbClr val="333333"/>
                </a:solidFill>
                <a:latin typeface="Google Sans Text"/>
                <a:ea typeface="Google Sans Text"/>
                <a:cs typeface="Google Sans Text"/>
                <a:sym typeface="Google Sans Text"/>
              </a:rPr>
              <a:t> </a:t>
            </a:r>
            <a:endParaRPr sz="1000">
              <a:solidFill>
                <a:srgbClr val="333333"/>
              </a:solidFill>
              <a:latin typeface="Google Sans Text"/>
              <a:ea typeface="Google Sans Text"/>
              <a:cs typeface="Google Sans Text"/>
              <a:sym typeface="Google Sans Text"/>
            </a:endParaRPr>
          </a:p>
        </p:txBody>
      </p:sp>
      <p:pic>
        <p:nvPicPr>
          <p:cNvPr id="1184" name="Google Shape;1184;p247"/>
          <p:cNvPicPr preferRelativeResize="0"/>
          <p:nvPr/>
        </p:nvPicPr>
        <p:blipFill>
          <a:blip r:embed="rId4">
            <a:alphaModFix/>
          </a:blip>
          <a:stretch>
            <a:fillRect/>
          </a:stretch>
        </p:blipFill>
        <p:spPr>
          <a:xfrm>
            <a:off x="1286294" y="476400"/>
            <a:ext cx="6571412" cy="37541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pic>
        <p:nvPicPr>
          <p:cNvPr id="1189" name="Google Shape;1189;p248"/>
          <p:cNvPicPr preferRelativeResize="0"/>
          <p:nvPr/>
        </p:nvPicPr>
        <p:blipFill>
          <a:blip r:embed="rId3">
            <a:alphaModFix/>
          </a:blip>
          <a:stretch>
            <a:fillRect/>
          </a:stretch>
        </p:blipFill>
        <p:spPr>
          <a:xfrm>
            <a:off x="0" y="63675"/>
            <a:ext cx="8839204" cy="4470223"/>
          </a:xfrm>
          <a:prstGeom prst="rect">
            <a:avLst/>
          </a:prstGeom>
          <a:noFill/>
          <a:ln>
            <a:noFill/>
          </a:ln>
        </p:spPr>
      </p:pic>
      <p:sp>
        <p:nvSpPr>
          <p:cNvPr id="1190" name="Google Shape;1190;p248"/>
          <p:cNvSpPr txBox="1"/>
          <p:nvPr>
            <p:ph idx="4294967295" type="body"/>
          </p:nvPr>
        </p:nvSpPr>
        <p:spPr>
          <a:xfrm>
            <a:off x="1572600" y="4658975"/>
            <a:ext cx="7571400" cy="484500"/>
          </a:xfrm>
          <a:prstGeom prst="rect">
            <a:avLst/>
          </a:prstGeom>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lang="en">
                <a:solidFill>
                  <a:schemeClr val="dk1"/>
                </a:solidFill>
                <a:uFill>
                  <a:noFill/>
                </a:uFill>
                <a:latin typeface="Google Sans Text"/>
                <a:ea typeface="Google Sans Text"/>
                <a:cs typeface="Google Sans Text"/>
                <a:sym typeface="Google Sans Text"/>
                <a:hlinkClick r:id="rId4">
                  <a:extLst>
                    <a:ext uri="{A12FA001-AC4F-418D-AE19-62706E023703}">
                      <ahyp:hlinkClr val="tx"/>
                    </a:ext>
                  </a:extLst>
                </a:hlinkClick>
              </a:rPr>
              <a:t>v</a:t>
            </a:r>
            <a:r>
              <a:rPr lang="en">
                <a:solidFill>
                  <a:schemeClr val="dk1"/>
                </a:solidFill>
                <a:uFill>
                  <a:noFill/>
                </a:uFill>
                <a:latin typeface="Google Sans Text"/>
                <a:ea typeface="Google Sans Text"/>
                <a:cs typeface="Google Sans Text"/>
                <a:sym typeface="Google Sans Text"/>
                <a:hlinkClick r:id="rId5">
                  <a:extLst>
                    <a:ext uri="{A12FA001-AC4F-418D-AE19-62706E023703}">
                      <ahyp:hlinkClr val="tx"/>
                    </a:ext>
                  </a:extLst>
                </a:hlinkClick>
              </a:rPr>
              <a:t>ariablefonts.typenetwork.com</a:t>
            </a:r>
            <a:endParaRPr>
              <a:solidFill>
                <a:schemeClr val="dk1"/>
              </a:solidFill>
              <a:latin typeface="Google Sans Text"/>
              <a:ea typeface="Google Sans Text"/>
              <a:cs typeface="Google Sans Text"/>
              <a:sym typeface="Google Sans Text"/>
            </a:endParaRPr>
          </a:p>
        </p:txBody>
      </p:sp>
      <p:sp>
        <p:nvSpPr>
          <p:cNvPr id="1191" name="Google Shape;1191;p248"/>
          <p:cNvSpPr/>
          <p:nvPr/>
        </p:nvSpPr>
        <p:spPr>
          <a:xfrm>
            <a:off x="29825" y="1654875"/>
            <a:ext cx="8706600" cy="40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48"/>
          <p:cNvSpPr/>
          <p:nvPr/>
        </p:nvSpPr>
        <p:spPr>
          <a:xfrm>
            <a:off x="7499075" y="1620600"/>
            <a:ext cx="1644900" cy="283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pic>
        <p:nvPicPr>
          <p:cNvPr id="1197" name="Google Shape;1197;p249"/>
          <p:cNvPicPr preferRelativeResize="0"/>
          <p:nvPr/>
        </p:nvPicPr>
        <p:blipFill>
          <a:blip r:embed="rId3">
            <a:alphaModFix/>
          </a:blip>
          <a:stretch>
            <a:fillRect/>
          </a:stretch>
        </p:blipFill>
        <p:spPr>
          <a:xfrm>
            <a:off x="0" y="262810"/>
            <a:ext cx="9144003" cy="4285999"/>
          </a:xfrm>
          <a:prstGeom prst="rect">
            <a:avLst/>
          </a:prstGeom>
          <a:noFill/>
          <a:ln>
            <a:noFill/>
          </a:ln>
        </p:spPr>
      </p:pic>
      <p:sp>
        <p:nvSpPr>
          <p:cNvPr id="1198" name="Google Shape;1198;p249"/>
          <p:cNvSpPr txBox="1"/>
          <p:nvPr>
            <p:ph idx="4294967295" type="body"/>
          </p:nvPr>
        </p:nvSpPr>
        <p:spPr>
          <a:xfrm>
            <a:off x="1572600" y="4658975"/>
            <a:ext cx="7571400" cy="484500"/>
          </a:xfrm>
          <a:prstGeom prst="rect">
            <a:avLst/>
          </a:prstGeom>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lang="en">
                <a:solidFill>
                  <a:schemeClr val="dk1"/>
                </a:solidFill>
                <a:uFill>
                  <a:noFill/>
                </a:uFill>
                <a:latin typeface="Google Sans Text"/>
                <a:ea typeface="Google Sans Text"/>
                <a:cs typeface="Google Sans Text"/>
                <a:sym typeface="Google Sans Text"/>
                <a:hlinkClick r:id="rId4">
                  <a:extLst>
                    <a:ext uri="{A12FA001-AC4F-418D-AE19-62706E023703}">
                      <ahyp:hlinkClr val="tx"/>
                    </a:ext>
                  </a:extLst>
                </a:hlinkClick>
              </a:rPr>
              <a:t>v</a:t>
            </a:r>
            <a:r>
              <a:rPr lang="en">
                <a:solidFill>
                  <a:schemeClr val="dk1"/>
                </a:solidFill>
                <a:uFill>
                  <a:noFill/>
                </a:uFill>
                <a:latin typeface="Google Sans Text"/>
                <a:ea typeface="Google Sans Text"/>
                <a:cs typeface="Google Sans Text"/>
                <a:sym typeface="Google Sans Text"/>
                <a:hlinkClick r:id="rId5">
                  <a:extLst>
                    <a:ext uri="{A12FA001-AC4F-418D-AE19-62706E023703}">
                      <ahyp:hlinkClr val="tx"/>
                    </a:ext>
                  </a:extLst>
                </a:hlinkClick>
              </a:rPr>
              <a:t>ariablefonts.typenetwork.com</a:t>
            </a:r>
            <a:endParaRPr>
              <a:solidFill>
                <a:schemeClr val="dk1"/>
              </a:solidFill>
              <a:latin typeface="Google Sans Text"/>
              <a:ea typeface="Google Sans Text"/>
              <a:cs typeface="Google Sans Text"/>
              <a:sym typeface="Google Sans Text"/>
            </a:endParaRPr>
          </a:p>
        </p:txBody>
      </p:sp>
      <p:sp>
        <p:nvSpPr>
          <p:cNvPr id="1199" name="Google Shape;1199;p249"/>
          <p:cNvSpPr/>
          <p:nvPr/>
        </p:nvSpPr>
        <p:spPr>
          <a:xfrm>
            <a:off x="29825" y="1654875"/>
            <a:ext cx="8706600" cy="40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49"/>
          <p:cNvSpPr/>
          <p:nvPr/>
        </p:nvSpPr>
        <p:spPr>
          <a:xfrm>
            <a:off x="7499075" y="1620600"/>
            <a:ext cx="1644900" cy="283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pic>
        <p:nvPicPr>
          <p:cNvPr id="1205" name="Google Shape;1205;p250"/>
          <p:cNvPicPr preferRelativeResize="0"/>
          <p:nvPr/>
        </p:nvPicPr>
        <p:blipFill>
          <a:blip r:embed="rId3">
            <a:alphaModFix/>
          </a:blip>
          <a:stretch>
            <a:fillRect/>
          </a:stretch>
        </p:blipFill>
        <p:spPr>
          <a:xfrm>
            <a:off x="0" y="232992"/>
            <a:ext cx="9144003" cy="4285999"/>
          </a:xfrm>
          <a:prstGeom prst="rect">
            <a:avLst/>
          </a:prstGeom>
          <a:noFill/>
          <a:ln>
            <a:noFill/>
          </a:ln>
        </p:spPr>
      </p:pic>
      <p:sp>
        <p:nvSpPr>
          <p:cNvPr id="1206" name="Google Shape;1206;p250"/>
          <p:cNvSpPr txBox="1"/>
          <p:nvPr>
            <p:ph idx="4294967295" type="body"/>
          </p:nvPr>
        </p:nvSpPr>
        <p:spPr>
          <a:xfrm>
            <a:off x="1572600" y="4658975"/>
            <a:ext cx="7571400" cy="484500"/>
          </a:xfrm>
          <a:prstGeom prst="rect">
            <a:avLst/>
          </a:prstGeom>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lang="en">
                <a:solidFill>
                  <a:schemeClr val="dk1"/>
                </a:solidFill>
                <a:uFill>
                  <a:noFill/>
                </a:uFill>
                <a:latin typeface="Google Sans Text"/>
                <a:ea typeface="Google Sans Text"/>
                <a:cs typeface="Google Sans Text"/>
                <a:sym typeface="Google Sans Text"/>
                <a:hlinkClick r:id="rId4">
                  <a:extLst>
                    <a:ext uri="{A12FA001-AC4F-418D-AE19-62706E023703}">
                      <ahyp:hlinkClr val="tx"/>
                    </a:ext>
                  </a:extLst>
                </a:hlinkClick>
              </a:rPr>
              <a:t>v</a:t>
            </a:r>
            <a:r>
              <a:rPr lang="en">
                <a:solidFill>
                  <a:schemeClr val="dk1"/>
                </a:solidFill>
                <a:uFill>
                  <a:noFill/>
                </a:uFill>
                <a:latin typeface="Google Sans Text"/>
                <a:ea typeface="Google Sans Text"/>
                <a:cs typeface="Google Sans Text"/>
                <a:sym typeface="Google Sans Text"/>
                <a:hlinkClick r:id="rId5">
                  <a:extLst>
                    <a:ext uri="{A12FA001-AC4F-418D-AE19-62706E023703}">
                      <ahyp:hlinkClr val="tx"/>
                    </a:ext>
                  </a:extLst>
                </a:hlinkClick>
              </a:rPr>
              <a:t>ariablefonts.typenetwork.com</a:t>
            </a:r>
            <a:endParaRPr>
              <a:solidFill>
                <a:schemeClr val="dk1"/>
              </a:solidFill>
              <a:latin typeface="Google Sans Text"/>
              <a:ea typeface="Google Sans Text"/>
              <a:cs typeface="Google Sans Text"/>
              <a:sym typeface="Google Sans Text"/>
            </a:endParaRPr>
          </a:p>
        </p:txBody>
      </p:sp>
      <p:sp>
        <p:nvSpPr>
          <p:cNvPr id="1207" name="Google Shape;1207;p250"/>
          <p:cNvSpPr/>
          <p:nvPr/>
        </p:nvSpPr>
        <p:spPr>
          <a:xfrm>
            <a:off x="29825" y="1654875"/>
            <a:ext cx="8706600" cy="40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50"/>
          <p:cNvSpPr/>
          <p:nvPr/>
        </p:nvSpPr>
        <p:spPr>
          <a:xfrm>
            <a:off x="7499075" y="1620600"/>
            <a:ext cx="1644900" cy="283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pic>
        <p:nvPicPr>
          <p:cNvPr id="1213" name="Google Shape;1213;p251"/>
          <p:cNvPicPr preferRelativeResize="0"/>
          <p:nvPr/>
        </p:nvPicPr>
        <p:blipFill>
          <a:blip r:embed="rId3">
            <a:alphaModFix/>
          </a:blip>
          <a:stretch>
            <a:fillRect/>
          </a:stretch>
        </p:blipFill>
        <p:spPr>
          <a:xfrm>
            <a:off x="685800" y="-1155525"/>
            <a:ext cx="8839204" cy="4470223"/>
          </a:xfrm>
          <a:prstGeom prst="rect">
            <a:avLst/>
          </a:prstGeom>
          <a:noFill/>
          <a:ln>
            <a:noFill/>
          </a:ln>
        </p:spPr>
      </p:pic>
      <p:sp>
        <p:nvSpPr>
          <p:cNvPr id="1214" name="Google Shape;1214;p251"/>
          <p:cNvSpPr txBox="1"/>
          <p:nvPr>
            <p:ph idx="4294967295" type="body"/>
          </p:nvPr>
        </p:nvSpPr>
        <p:spPr>
          <a:xfrm>
            <a:off x="1572600" y="4658975"/>
            <a:ext cx="7571400" cy="484500"/>
          </a:xfrm>
          <a:prstGeom prst="rect">
            <a:avLst/>
          </a:prstGeom>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lang="en">
                <a:solidFill>
                  <a:schemeClr val="dk1"/>
                </a:solidFill>
                <a:uFill>
                  <a:noFill/>
                </a:uFill>
                <a:latin typeface="Google Sans Text"/>
                <a:ea typeface="Google Sans Text"/>
                <a:cs typeface="Google Sans Text"/>
                <a:sym typeface="Google Sans Text"/>
                <a:hlinkClick r:id="rId4">
                  <a:extLst>
                    <a:ext uri="{A12FA001-AC4F-418D-AE19-62706E023703}">
                      <ahyp:hlinkClr val="tx"/>
                    </a:ext>
                  </a:extLst>
                </a:hlinkClick>
              </a:rPr>
              <a:t>v</a:t>
            </a:r>
            <a:r>
              <a:rPr lang="en">
                <a:solidFill>
                  <a:schemeClr val="dk1"/>
                </a:solidFill>
                <a:uFill>
                  <a:noFill/>
                </a:uFill>
                <a:latin typeface="Google Sans Text"/>
                <a:ea typeface="Google Sans Text"/>
                <a:cs typeface="Google Sans Text"/>
                <a:sym typeface="Google Sans Text"/>
                <a:hlinkClick r:id="rId5">
                  <a:extLst>
                    <a:ext uri="{A12FA001-AC4F-418D-AE19-62706E023703}">
                      <ahyp:hlinkClr val="tx"/>
                    </a:ext>
                  </a:extLst>
                </a:hlinkClick>
              </a:rPr>
              <a:t>ariablefonts.typenetwork.com</a:t>
            </a:r>
            <a:endParaRPr>
              <a:solidFill>
                <a:schemeClr val="dk1"/>
              </a:solidFill>
              <a:latin typeface="Google Sans Text"/>
              <a:ea typeface="Google Sans Text"/>
              <a:cs typeface="Google Sans Text"/>
              <a:sym typeface="Google Sans Text"/>
            </a:endParaRPr>
          </a:p>
        </p:txBody>
      </p:sp>
      <p:sp>
        <p:nvSpPr>
          <p:cNvPr id="1215" name="Google Shape;1215;p251"/>
          <p:cNvSpPr/>
          <p:nvPr/>
        </p:nvSpPr>
        <p:spPr>
          <a:xfrm>
            <a:off x="715625" y="435675"/>
            <a:ext cx="8706600" cy="40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51"/>
          <p:cNvSpPr/>
          <p:nvPr/>
        </p:nvSpPr>
        <p:spPr>
          <a:xfrm>
            <a:off x="8184875" y="401400"/>
            <a:ext cx="1644900" cy="283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51"/>
          <p:cNvSpPr/>
          <p:nvPr/>
        </p:nvSpPr>
        <p:spPr>
          <a:xfrm>
            <a:off x="992650" y="-1109600"/>
            <a:ext cx="8270400" cy="151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pic>
        <p:nvPicPr>
          <p:cNvPr id="1222" name="Google Shape;1222;p252"/>
          <p:cNvPicPr preferRelativeResize="0"/>
          <p:nvPr/>
        </p:nvPicPr>
        <p:blipFill>
          <a:blip r:embed="rId3">
            <a:alphaModFix/>
          </a:blip>
          <a:stretch>
            <a:fillRect/>
          </a:stretch>
        </p:blipFill>
        <p:spPr>
          <a:xfrm>
            <a:off x="762000" y="-986208"/>
            <a:ext cx="9144003" cy="4285999"/>
          </a:xfrm>
          <a:prstGeom prst="rect">
            <a:avLst/>
          </a:prstGeom>
          <a:noFill/>
          <a:ln>
            <a:noFill/>
          </a:ln>
        </p:spPr>
      </p:pic>
      <p:sp>
        <p:nvSpPr>
          <p:cNvPr id="1223" name="Google Shape;1223;p252"/>
          <p:cNvSpPr txBox="1"/>
          <p:nvPr>
            <p:ph idx="4294967295" type="body"/>
          </p:nvPr>
        </p:nvSpPr>
        <p:spPr>
          <a:xfrm>
            <a:off x="1572600" y="4658975"/>
            <a:ext cx="7571400" cy="484500"/>
          </a:xfrm>
          <a:prstGeom prst="rect">
            <a:avLst/>
          </a:prstGeom>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lang="en">
                <a:solidFill>
                  <a:schemeClr val="dk1"/>
                </a:solidFill>
                <a:uFill>
                  <a:noFill/>
                </a:uFill>
                <a:latin typeface="Google Sans Text"/>
                <a:ea typeface="Google Sans Text"/>
                <a:cs typeface="Google Sans Text"/>
                <a:sym typeface="Google Sans Text"/>
                <a:hlinkClick r:id="rId4">
                  <a:extLst>
                    <a:ext uri="{A12FA001-AC4F-418D-AE19-62706E023703}">
                      <ahyp:hlinkClr val="tx"/>
                    </a:ext>
                  </a:extLst>
                </a:hlinkClick>
              </a:rPr>
              <a:t>v</a:t>
            </a:r>
            <a:r>
              <a:rPr lang="en">
                <a:solidFill>
                  <a:schemeClr val="dk1"/>
                </a:solidFill>
                <a:uFill>
                  <a:noFill/>
                </a:uFill>
                <a:latin typeface="Google Sans Text"/>
                <a:ea typeface="Google Sans Text"/>
                <a:cs typeface="Google Sans Text"/>
                <a:sym typeface="Google Sans Text"/>
                <a:hlinkClick r:id="rId5">
                  <a:extLst>
                    <a:ext uri="{A12FA001-AC4F-418D-AE19-62706E023703}">
                      <ahyp:hlinkClr val="tx"/>
                    </a:ext>
                  </a:extLst>
                </a:hlinkClick>
              </a:rPr>
              <a:t>ariablefonts.typenetwork.com</a:t>
            </a:r>
            <a:endParaRPr>
              <a:solidFill>
                <a:schemeClr val="dk1"/>
              </a:solidFill>
              <a:latin typeface="Google Sans Text"/>
              <a:ea typeface="Google Sans Text"/>
              <a:cs typeface="Google Sans Text"/>
              <a:sym typeface="Google Sans Text"/>
            </a:endParaRPr>
          </a:p>
        </p:txBody>
      </p:sp>
      <p:sp>
        <p:nvSpPr>
          <p:cNvPr id="1224" name="Google Shape;1224;p252"/>
          <p:cNvSpPr/>
          <p:nvPr/>
        </p:nvSpPr>
        <p:spPr>
          <a:xfrm>
            <a:off x="791825" y="435675"/>
            <a:ext cx="8706600" cy="40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52"/>
          <p:cNvSpPr/>
          <p:nvPr/>
        </p:nvSpPr>
        <p:spPr>
          <a:xfrm>
            <a:off x="8261075" y="401400"/>
            <a:ext cx="1644900" cy="283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52"/>
          <p:cNvSpPr/>
          <p:nvPr/>
        </p:nvSpPr>
        <p:spPr>
          <a:xfrm>
            <a:off x="1068850" y="-1109600"/>
            <a:ext cx="8270400" cy="151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230" name="Shape 1230"/>
        <p:cNvGrpSpPr/>
        <p:nvPr/>
      </p:nvGrpSpPr>
      <p:grpSpPr>
        <a:xfrm>
          <a:off x="0" y="0"/>
          <a:ext cx="0" cy="0"/>
          <a:chOff x="0" y="0"/>
          <a:chExt cx="0" cy="0"/>
        </a:xfrm>
      </p:grpSpPr>
      <p:sp>
        <p:nvSpPr>
          <p:cNvPr id="1231" name="Google Shape;1231;p25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Google Sans"/>
                <a:ea typeface="Google Sans"/>
                <a:cs typeface="Google Sans"/>
                <a:sym typeface="Google Sans"/>
              </a:rPr>
              <a:t>Optical size for better </a:t>
            </a:r>
            <a:r>
              <a:rPr lang="en" sz="2400">
                <a:solidFill>
                  <a:srgbClr val="FFFFFF"/>
                </a:solidFill>
                <a:latin typeface="Google Sans"/>
                <a:ea typeface="Google Sans"/>
                <a:cs typeface="Google Sans"/>
                <a:sym typeface="Google Sans"/>
              </a:rPr>
              <a:t>comprehension</a:t>
            </a:r>
            <a:r>
              <a:rPr lang="en" sz="2400">
                <a:solidFill>
                  <a:srgbClr val="FFFFFF"/>
                </a:solidFill>
                <a:latin typeface="Google Sans"/>
                <a:ea typeface="Google Sans"/>
                <a:cs typeface="Google Sans"/>
                <a:sym typeface="Google Sans"/>
              </a:rPr>
              <a:t>,</a:t>
            </a:r>
            <a:br>
              <a:rPr lang="en" sz="2400">
                <a:solidFill>
                  <a:srgbClr val="FFFFFF"/>
                </a:solidFill>
                <a:latin typeface="Google Sans"/>
                <a:ea typeface="Google Sans"/>
                <a:cs typeface="Google Sans"/>
                <a:sym typeface="Google Sans"/>
              </a:rPr>
            </a:br>
            <a:r>
              <a:rPr lang="en" sz="2400">
                <a:solidFill>
                  <a:srgbClr val="FFFFFF"/>
                </a:solidFill>
                <a:latin typeface="Google Sans"/>
                <a:ea typeface="Google Sans"/>
                <a:cs typeface="Google Sans"/>
                <a:sym typeface="Google Sans"/>
              </a:rPr>
              <a:t>retention, and speed</a:t>
            </a:r>
            <a:endParaRPr sz="2400">
              <a:solidFill>
                <a:srgbClr val="FFFFFF"/>
              </a:solidFill>
              <a:latin typeface="Google Sans"/>
              <a:ea typeface="Google Sans"/>
              <a:cs typeface="Google Sans"/>
              <a:sym typeface="Google Sans"/>
            </a:endParaRPr>
          </a:p>
        </p:txBody>
      </p:sp>
      <p:sp>
        <p:nvSpPr>
          <p:cNvPr id="1232" name="Google Shape;1232;p25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Google Sans"/>
                <a:ea typeface="Google Sans"/>
                <a:cs typeface="Google Sans"/>
                <a:sym typeface="Google Sans"/>
              </a:rPr>
              <a:t>Reading fluency</a:t>
            </a:r>
            <a:endParaRPr sz="4800">
              <a:solidFill>
                <a:srgbClr val="FFFFFF"/>
              </a:solidFill>
              <a:latin typeface="Google Sans"/>
              <a:ea typeface="Google Sans"/>
              <a:cs typeface="Google Sans"/>
              <a:sym typeface="Google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36" name="Shape 1236"/>
        <p:cNvGrpSpPr/>
        <p:nvPr/>
      </p:nvGrpSpPr>
      <p:grpSpPr>
        <a:xfrm>
          <a:off x="0" y="0"/>
          <a:ext cx="0" cy="0"/>
          <a:chOff x="0" y="0"/>
          <a:chExt cx="0" cy="0"/>
        </a:xfrm>
      </p:grpSpPr>
      <p:sp>
        <p:nvSpPr>
          <p:cNvPr id="1237" name="Google Shape;1237;p254"/>
          <p:cNvSpPr txBox="1"/>
          <p:nvPr>
            <p:ph idx="4294967295" type="title"/>
          </p:nvPr>
        </p:nvSpPr>
        <p:spPr>
          <a:xfrm>
            <a:off x="490250" y="450150"/>
            <a:ext cx="7694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3C4043"/>
                </a:solidFill>
                <a:latin typeface="Google Sans"/>
                <a:ea typeface="Google Sans"/>
                <a:cs typeface="Google Sans"/>
                <a:sym typeface="Google Sans"/>
              </a:rPr>
              <a:t>Stem rhythm</a:t>
            </a:r>
            <a:br>
              <a:rPr lang="en" sz="4800">
                <a:solidFill>
                  <a:srgbClr val="3C4043"/>
                </a:solidFill>
                <a:latin typeface="Google Sans"/>
                <a:ea typeface="Google Sans"/>
                <a:cs typeface="Google Sans"/>
                <a:sym typeface="Google Sans"/>
              </a:rPr>
            </a:br>
            <a:br>
              <a:rPr lang="en" sz="4800">
                <a:solidFill>
                  <a:srgbClr val="3C4043"/>
                </a:solidFill>
                <a:latin typeface="Google Sans"/>
                <a:ea typeface="Google Sans"/>
                <a:cs typeface="Google Sans"/>
                <a:sym typeface="Google Sans"/>
              </a:rPr>
            </a:br>
            <a:endParaRPr sz="4800">
              <a:solidFill>
                <a:srgbClr val="3C4043"/>
              </a:solidFill>
              <a:latin typeface="Google Sans"/>
              <a:ea typeface="Google Sans"/>
              <a:cs typeface="Google Sans"/>
              <a:sym typeface="Google Sans"/>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1" name="Shape 1241"/>
        <p:cNvGrpSpPr/>
        <p:nvPr/>
      </p:nvGrpSpPr>
      <p:grpSpPr>
        <a:xfrm>
          <a:off x="0" y="0"/>
          <a:ext cx="0" cy="0"/>
          <a:chOff x="0" y="0"/>
          <a:chExt cx="0" cy="0"/>
        </a:xfrm>
      </p:grpSpPr>
      <p:sp>
        <p:nvSpPr>
          <p:cNvPr id="1242" name="Google Shape;1242;p255"/>
          <p:cNvSpPr txBox="1"/>
          <p:nvPr>
            <p:ph idx="4294967295" type="title"/>
          </p:nvPr>
        </p:nvSpPr>
        <p:spPr>
          <a:xfrm>
            <a:off x="724650" y="450150"/>
            <a:ext cx="76947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3C4043"/>
                </a:solidFill>
                <a:latin typeface="Google Sans"/>
                <a:ea typeface="Google Sans"/>
                <a:cs typeface="Google Sans"/>
                <a:sym typeface="Google Sans"/>
              </a:rPr>
              <a:t>minimum</a:t>
            </a:r>
            <a:endParaRPr sz="4800">
              <a:solidFill>
                <a:srgbClr val="3C4043"/>
              </a:solidFill>
              <a:latin typeface="Google Sans"/>
              <a:ea typeface="Google Sans"/>
              <a:cs typeface="Google Sans"/>
              <a:sym typeface="Google Sans"/>
            </a:endParaRPr>
          </a:p>
        </p:txBody>
      </p:sp>
      <p:sp>
        <p:nvSpPr>
          <p:cNvPr id="1243" name="Google Shape;1243;p255"/>
          <p:cNvSpPr txBox="1"/>
          <p:nvPr>
            <p:ph idx="4294967295" type="title"/>
          </p:nvPr>
        </p:nvSpPr>
        <p:spPr>
          <a:xfrm>
            <a:off x="490250" y="450150"/>
            <a:ext cx="7694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3C4043"/>
                </a:solidFill>
                <a:latin typeface="Google Sans"/>
                <a:ea typeface="Google Sans"/>
                <a:cs typeface="Google Sans"/>
                <a:sym typeface="Google Sans"/>
              </a:rPr>
              <a:t>Stem rhythm</a:t>
            </a:r>
            <a:br>
              <a:rPr lang="en" sz="4800">
                <a:solidFill>
                  <a:srgbClr val="3C4043"/>
                </a:solidFill>
                <a:latin typeface="Google Sans"/>
                <a:ea typeface="Google Sans"/>
                <a:cs typeface="Google Sans"/>
                <a:sym typeface="Google Sans"/>
              </a:rPr>
            </a:br>
            <a:br>
              <a:rPr lang="en" sz="4800">
                <a:solidFill>
                  <a:srgbClr val="3C4043"/>
                </a:solidFill>
                <a:latin typeface="Google Sans"/>
                <a:ea typeface="Google Sans"/>
                <a:cs typeface="Google Sans"/>
                <a:sym typeface="Google Sans"/>
              </a:rPr>
            </a:br>
            <a:endParaRPr sz="4800">
              <a:solidFill>
                <a:srgbClr val="3C4043"/>
              </a:solidFill>
              <a:latin typeface="Google Sans"/>
              <a:ea typeface="Google Sans"/>
              <a:cs typeface="Google Sans"/>
              <a:sym typeface="Google Sans"/>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7" name="Shape 1247"/>
        <p:cNvGrpSpPr/>
        <p:nvPr/>
      </p:nvGrpSpPr>
      <p:grpSpPr>
        <a:xfrm>
          <a:off x="0" y="0"/>
          <a:ext cx="0" cy="0"/>
          <a:chOff x="0" y="0"/>
          <a:chExt cx="0" cy="0"/>
        </a:xfrm>
      </p:grpSpPr>
      <p:sp>
        <p:nvSpPr>
          <p:cNvPr id="1248" name="Google Shape;1248;p256"/>
          <p:cNvSpPr txBox="1"/>
          <p:nvPr>
            <p:ph idx="4294967295" type="title"/>
          </p:nvPr>
        </p:nvSpPr>
        <p:spPr>
          <a:xfrm>
            <a:off x="490250" y="450150"/>
            <a:ext cx="7694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3C4043"/>
                </a:solidFill>
                <a:latin typeface="Google Sans"/>
                <a:ea typeface="Google Sans"/>
                <a:cs typeface="Google Sans"/>
                <a:sym typeface="Google Sans"/>
              </a:rPr>
              <a:t>Stem rhythm</a:t>
            </a:r>
            <a:br>
              <a:rPr lang="en" sz="4800">
                <a:solidFill>
                  <a:srgbClr val="3C4043"/>
                </a:solidFill>
                <a:latin typeface="Google Sans"/>
                <a:ea typeface="Google Sans"/>
                <a:cs typeface="Google Sans"/>
                <a:sym typeface="Google Sans"/>
              </a:rPr>
            </a:br>
            <a:br>
              <a:rPr lang="en" sz="4800">
                <a:solidFill>
                  <a:srgbClr val="3C4043"/>
                </a:solidFill>
                <a:latin typeface="Google Sans"/>
                <a:ea typeface="Google Sans"/>
                <a:cs typeface="Google Sans"/>
                <a:sym typeface="Google Sans"/>
              </a:rPr>
            </a:br>
            <a:r>
              <a:rPr lang="en" sz="4800">
                <a:solidFill>
                  <a:srgbClr val="3C4043"/>
                </a:solidFill>
                <a:latin typeface="Google Sans"/>
                <a:ea typeface="Google Sans"/>
                <a:cs typeface="Google Sans"/>
                <a:sym typeface="Google Sans"/>
              </a:rPr>
              <a:t>Saccades</a:t>
            </a:r>
            <a:endParaRPr sz="4800">
              <a:solidFill>
                <a:srgbClr val="3C4043"/>
              </a:solidFill>
              <a:latin typeface="Google Sans"/>
              <a:ea typeface="Google Sans"/>
              <a:cs typeface="Google Sans"/>
              <a:sym typeface="Google Sans"/>
            </a:endParaRPr>
          </a:p>
        </p:txBody>
      </p:sp>
      <p:sp>
        <p:nvSpPr>
          <p:cNvPr id="1249" name="Google Shape;1249;p256"/>
          <p:cNvSpPr txBox="1"/>
          <p:nvPr>
            <p:ph idx="4294967295" type="title"/>
          </p:nvPr>
        </p:nvSpPr>
        <p:spPr>
          <a:xfrm>
            <a:off x="724650" y="450150"/>
            <a:ext cx="76947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3C4043"/>
                </a:solidFill>
                <a:latin typeface="Google Sans"/>
                <a:ea typeface="Google Sans"/>
                <a:cs typeface="Google Sans"/>
                <a:sym typeface="Google Sans"/>
              </a:rPr>
              <a:t>minimum</a:t>
            </a:r>
            <a:endParaRPr sz="4800">
              <a:solidFill>
                <a:srgbClr val="3C4043"/>
              </a:solidFill>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640" name="Shape 640"/>
        <p:cNvGrpSpPr/>
        <p:nvPr/>
      </p:nvGrpSpPr>
      <p:grpSpPr>
        <a:xfrm>
          <a:off x="0" y="0"/>
          <a:ext cx="0" cy="0"/>
          <a:chOff x="0" y="0"/>
          <a:chExt cx="0" cy="0"/>
        </a:xfrm>
      </p:grpSpPr>
      <p:sp>
        <p:nvSpPr>
          <p:cNvPr id="641" name="Google Shape;641;p158"/>
          <p:cNvSpPr/>
          <p:nvPr/>
        </p:nvSpPr>
        <p:spPr>
          <a:xfrm>
            <a:off x="-228" y="-95"/>
            <a:ext cx="9144000" cy="162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2" name="Google Shape;642;p158"/>
          <p:cNvPicPr preferRelativeResize="0"/>
          <p:nvPr/>
        </p:nvPicPr>
        <p:blipFill rotWithShape="1">
          <a:blip r:embed="rId3">
            <a:alphaModFix/>
          </a:blip>
          <a:srcRect b="0" l="0" r="0" t="0"/>
          <a:stretch/>
        </p:blipFill>
        <p:spPr>
          <a:xfrm>
            <a:off x="3074074" y="367501"/>
            <a:ext cx="2995874" cy="981901"/>
          </a:xfrm>
          <a:prstGeom prst="rect">
            <a:avLst/>
          </a:prstGeom>
          <a:noFill/>
          <a:ln>
            <a:noFill/>
          </a:ln>
        </p:spPr>
      </p:pic>
      <p:pic>
        <p:nvPicPr>
          <p:cNvPr id="643" name="Google Shape;643;p158"/>
          <p:cNvPicPr preferRelativeResize="0"/>
          <p:nvPr/>
        </p:nvPicPr>
        <p:blipFill rotWithShape="1">
          <a:blip r:embed="rId4">
            <a:alphaModFix/>
          </a:blip>
          <a:srcRect b="0" l="13581" r="17995" t="26653"/>
          <a:stretch/>
        </p:blipFill>
        <p:spPr>
          <a:xfrm>
            <a:off x="0" y="1620600"/>
            <a:ext cx="9144000" cy="35229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53" name="Shape 1253"/>
        <p:cNvGrpSpPr/>
        <p:nvPr/>
      </p:nvGrpSpPr>
      <p:grpSpPr>
        <a:xfrm>
          <a:off x="0" y="0"/>
          <a:ext cx="0" cy="0"/>
          <a:chOff x="0" y="0"/>
          <a:chExt cx="0" cy="0"/>
        </a:xfrm>
      </p:grpSpPr>
      <p:sp>
        <p:nvSpPr>
          <p:cNvPr id="1254" name="Google Shape;1254;p25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[diagram of saccades]</a:t>
            </a:r>
            <a:endParaRPr b="1"/>
          </a:p>
        </p:txBody>
      </p:sp>
      <p:pic>
        <p:nvPicPr>
          <p:cNvPr descr="1280px-Reading_Fixations_Saccades.jpg" id="1255" name="Google Shape;1255;p257"/>
          <p:cNvPicPr preferRelativeResize="0"/>
          <p:nvPr/>
        </p:nvPicPr>
        <p:blipFill rotWithShape="1">
          <a:blip r:embed="rId3">
            <a:alphaModFix/>
          </a:blip>
          <a:srcRect b="1890" l="1047" r="1018" t="1153"/>
          <a:stretch/>
        </p:blipFill>
        <p:spPr>
          <a:xfrm>
            <a:off x="1215050" y="59625"/>
            <a:ext cx="6716374" cy="4986974"/>
          </a:xfrm>
          <a:prstGeom prst="rect">
            <a:avLst/>
          </a:prstGeom>
          <a:noFill/>
          <a:ln>
            <a:noFill/>
          </a:ln>
        </p:spPr>
      </p:pic>
      <p:sp>
        <p:nvSpPr>
          <p:cNvPr id="1256" name="Google Shape;1256;p257"/>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en.wikipedia.org/wiki/Eye_tracking</a:t>
            </a:r>
            <a:endParaRPr sz="1000">
              <a:solidFill>
                <a:schemeClr val="lt1"/>
              </a:solidFill>
              <a:latin typeface="Google Sans Text"/>
              <a:ea typeface="Google Sans Text"/>
              <a:cs typeface="Google Sans Text"/>
              <a:sym typeface="Google Sans Text"/>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60" name="Shape 1260"/>
        <p:cNvGrpSpPr/>
        <p:nvPr/>
      </p:nvGrpSpPr>
      <p:grpSpPr>
        <a:xfrm>
          <a:off x="0" y="0"/>
          <a:ext cx="0" cy="0"/>
          <a:chOff x="0" y="0"/>
          <a:chExt cx="0" cy="0"/>
        </a:xfrm>
      </p:grpSpPr>
      <p:pic>
        <p:nvPicPr>
          <p:cNvPr id="1261" name="Google Shape;1261;p258"/>
          <p:cNvPicPr preferRelativeResize="0"/>
          <p:nvPr/>
        </p:nvPicPr>
        <p:blipFill>
          <a:blip r:embed="rId3">
            <a:alphaModFix/>
          </a:blip>
          <a:stretch>
            <a:fillRect/>
          </a:stretch>
        </p:blipFill>
        <p:spPr>
          <a:xfrm>
            <a:off x="533588" y="0"/>
            <a:ext cx="8076828" cy="514350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65" name="Shape 1265"/>
        <p:cNvGrpSpPr/>
        <p:nvPr/>
      </p:nvGrpSpPr>
      <p:grpSpPr>
        <a:xfrm>
          <a:off x="0" y="0"/>
          <a:ext cx="0" cy="0"/>
          <a:chOff x="0" y="0"/>
          <a:chExt cx="0" cy="0"/>
        </a:xfrm>
      </p:grpSpPr>
      <p:pic>
        <p:nvPicPr>
          <p:cNvPr descr="main-qimg-b06f5ca7f7de6f724288ef9b69f6874f.jpg" id="1266" name="Google Shape;1266;p259"/>
          <p:cNvPicPr preferRelativeResize="0"/>
          <p:nvPr/>
        </p:nvPicPr>
        <p:blipFill rotWithShape="1">
          <a:blip r:embed="rId3">
            <a:alphaModFix/>
          </a:blip>
          <a:srcRect b="0" l="0" r="0" t="50109"/>
          <a:stretch/>
        </p:blipFill>
        <p:spPr>
          <a:xfrm>
            <a:off x="328625" y="965100"/>
            <a:ext cx="4332275" cy="3213301"/>
          </a:xfrm>
          <a:prstGeom prst="rect">
            <a:avLst/>
          </a:prstGeom>
          <a:noFill/>
          <a:ln>
            <a:noFill/>
          </a:ln>
        </p:spPr>
      </p:pic>
      <p:pic>
        <p:nvPicPr>
          <p:cNvPr descr="main-qimg-b06f5ca7f7de6f724288ef9b69f6874f.jpg" id="1267" name="Google Shape;1267;p259"/>
          <p:cNvPicPr preferRelativeResize="0"/>
          <p:nvPr/>
        </p:nvPicPr>
        <p:blipFill rotWithShape="1">
          <a:blip r:embed="rId3">
            <a:alphaModFix/>
          </a:blip>
          <a:srcRect b="50109" l="2143" r="0" t="0"/>
          <a:stretch/>
        </p:blipFill>
        <p:spPr>
          <a:xfrm>
            <a:off x="4576122" y="965100"/>
            <a:ext cx="4239249" cy="3213301"/>
          </a:xfrm>
          <a:prstGeom prst="rect">
            <a:avLst/>
          </a:prstGeom>
          <a:noFill/>
          <a:ln>
            <a:noFill/>
          </a:ln>
        </p:spPr>
      </p:pic>
      <p:sp>
        <p:nvSpPr>
          <p:cNvPr id="1268" name="Google Shape;1268;p259"/>
          <p:cNvSpPr txBox="1"/>
          <p:nvPr/>
        </p:nvSpPr>
        <p:spPr>
          <a:xfrm>
            <a:off x="1929900" y="4756425"/>
            <a:ext cx="52842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uFill>
                  <a:noFill/>
                </a:uFill>
                <a:latin typeface="Google Sans Text"/>
                <a:ea typeface="Google Sans Text"/>
                <a:cs typeface="Google Sans Text"/>
                <a:sym typeface="Google Sans Text"/>
                <a:hlinkClick r:id="rId4">
                  <a:extLst>
                    <a:ext uri="{A12FA001-AC4F-418D-AE19-62706E023703}">
                      <ahyp:hlinkClr val="tx"/>
                    </a:ext>
                  </a:extLst>
                </a:hlinkClick>
              </a:rPr>
              <a:t>quora.com/What-is-the-most-interesting-font-ever-made/answer/Martin-Silvertant</a:t>
            </a:r>
            <a:endParaRPr sz="1000">
              <a:solidFill>
                <a:schemeClr val="lt1"/>
              </a:solidFill>
              <a:latin typeface="Google Sans Text"/>
              <a:ea typeface="Google Sans Text"/>
              <a:cs typeface="Google Sans Text"/>
              <a:sym typeface="Google Sans Text"/>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260"/>
          <p:cNvSpPr txBox="1"/>
          <p:nvPr>
            <p:ph idx="4294967295" type="body"/>
          </p:nvPr>
        </p:nvSpPr>
        <p:spPr>
          <a:xfrm>
            <a:off x="1572600" y="4763975"/>
            <a:ext cx="7571400" cy="605100"/>
          </a:xfrm>
          <a:prstGeom prst="rect">
            <a:avLst/>
          </a:prstGeom>
        </p:spPr>
        <p:txBody>
          <a:bodyPr anchorCtr="0" anchor="b" bIns="91425" lIns="91425" spcFirstLastPara="1" rIns="91425" wrap="square" tIns="91425">
            <a:noAutofit/>
          </a:bodyPr>
          <a:lstStyle/>
          <a:p>
            <a:pPr indent="0" lvl="0" marL="0" rtl="0" algn="r">
              <a:spcBef>
                <a:spcPts val="0"/>
              </a:spcBef>
              <a:spcAft>
                <a:spcPts val="1600"/>
              </a:spcAft>
              <a:buNone/>
            </a:pPr>
            <a:r>
              <a:rPr lang="en">
                <a:solidFill>
                  <a:schemeClr val="dk1"/>
                </a:solidFill>
                <a:latin typeface="Google Sans Text"/>
                <a:ea typeface="Google Sans Text"/>
                <a:cs typeface="Google Sans Text"/>
                <a:sym typeface="Google Sans Text"/>
              </a:rPr>
              <a:t>lexend.com</a:t>
            </a:r>
            <a:endParaRPr>
              <a:solidFill>
                <a:schemeClr val="dk1"/>
              </a:solidFill>
              <a:latin typeface="Google Sans Text"/>
              <a:ea typeface="Google Sans Text"/>
              <a:cs typeface="Google Sans Text"/>
              <a:sym typeface="Google Sans Text"/>
            </a:endParaRPr>
          </a:p>
        </p:txBody>
      </p:sp>
      <p:pic>
        <p:nvPicPr>
          <p:cNvPr id="1274" name="Google Shape;1274;p260"/>
          <p:cNvPicPr preferRelativeResize="0"/>
          <p:nvPr/>
        </p:nvPicPr>
        <p:blipFill>
          <a:blip r:embed="rId3">
            <a:alphaModFix/>
          </a:blip>
          <a:stretch>
            <a:fillRect/>
          </a:stretch>
        </p:blipFill>
        <p:spPr>
          <a:xfrm>
            <a:off x="152400" y="152400"/>
            <a:ext cx="7032245" cy="48387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261"/>
          <p:cNvSpPr txBox="1"/>
          <p:nvPr>
            <p:ph idx="4294967295" type="body"/>
          </p:nvPr>
        </p:nvSpPr>
        <p:spPr>
          <a:xfrm>
            <a:off x="1572600" y="4763975"/>
            <a:ext cx="7571400" cy="605100"/>
          </a:xfrm>
          <a:prstGeom prst="rect">
            <a:avLst/>
          </a:prstGeom>
        </p:spPr>
        <p:txBody>
          <a:bodyPr anchorCtr="0" anchor="b" bIns="91425" lIns="91425" spcFirstLastPara="1" rIns="91425" wrap="square" tIns="91425">
            <a:noAutofit/>
          </a:bodyPr>
          <a:lstStyle/>
          <a:p>
            <a:pPr indent="0" lvl="0" marL="0" rtl="0" algn="r">
              <a:spcBef>
                <a:spcPts val="0"/>
              </a:spcBef>
              <a:spcAft>
                <a:spcPts val="1600"/>
              </a:spcAft>
              <a:buNone/>
            </a:pPr>
            <a:r>
              <a:rPr lang="en">
                <a:solidFill>
                  <a:schemeClr val="dk1"/>
                </a:solidFill>
                <a:latin typeface="Google Sans Text"/>
                <a:ea typeface="Google Sans Text"/>
                <a:cs typeface="Google Sans Text"/>
                <a:sym typeface="Google Sans Text"/>
              </a:rPr>
              <a:t>lexend.com</a:t>
            </a:r>
            <a:endParaRPr>
              <a:solidFill>
                <a:schemeClr val="dk1"/>
              </a:solidFill>
              <a:latin typeface="Google Sans Text"/>
              <a:ea typeface="Google Sans Text"/>
              <a:cs typeface="Google Sans Text"/>
              <a:sym typeface="Google Sans Text"/>
            </a:endParaRPr>
          </a:p>
        </p:txBody>
      </p:sp>
      <p:pic>
        <p:nvPicPr>
          <p:cNvPr id="1280" name="Google Shape;1280;p261"/>
          <p:cNvPicPr preferRelativeResize="0"/>
          <p:nvPr/>
        </p:nvPicPr>
        <p:blipFill>
          <a:blip r:embed="rId3">
            <a:alphaModFix/>
          </a:blip>
          <a:stretch>
            <a:fillRect/>
          </a:stretch>
        </p:blipFill>
        <p:spPr>
          <a:xfrm>
            <a:off x="152400" y="152400"/>
            <a:ext cx="7032245" cy="48387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pic>
        <p:nvPicPr>
          <p:cNvPr id="1285" name="Google Shape;1285;p262"/>
          <p:cNvPicPr preferRelativeResize="0"/>
          <p:nvPr/>
        </p:nvPicPr>
        <p:blipFill>
          <a:blip r:embed="rId3">
            <a:alphaModFix/>
          </a:blip>
          <a:stretch>
            <a:fillRect/>
          </a:stretch>
        </p:blipFill>
        <p:spPr>
          <a:xfrm>
            <a:off x="152400" y="152400"/>
            <a:ext cx="7032245" cy="4838701"/>
          </a:xfrm>
          <a:prstGeom prst="rect">
            <a:avLst/>
          </a:prstGeom>
          <a:noFill/>
          <a:ln>
            <a:noFill/>
          </a:ln>
          <a:effectLst>
            <a:outerShdw blurRad="57150" rotWithShape="0" algn="bl" dir="5400000" dist="19050">
              <a:srgbClr val="000000">
                <a:alpha val="50000"/>
              </a:srgbClr>
            </a:outerShdw>
          </a:effectLst>
        </p:spPr>
      </p:pic>
      <p:sp>
        <p:nvSpPr>
          <p:cNvPr id="1286" name="Google Shape;1286;p262"/>
          <p:cNvSpPr txBox="1"/>
          <p:nvPr>
            <p:ph idx="4294967295" type="body"/>
          </p:nvPr>
        </p:nvSpPr>
        <p:spPr>
          <a:xfrm>
            <a:off x="1572600" y="4763975"/>
            <a:ext cx="7571400" cy="605100"/>
          </a:xfrm>
          <a:prstGeom prst="rect">
            <a:avLst/>
          </a:prstGeom>
        </p:spPr>
        <p:txBody>
          <a:bodyPr anchorCtr="0" anchor="b" bIns="91425" lIns="91425" spcFirstLastPara="1" rIns="91425" wrap="square" tIns="91425">
            <a:noAutofit/>
          </a:bodyPr>
          <a:lstStyle/>
          <a:p>
            <a:pPr indent="0" lvl="0" marL="0" rtl="0" algn="r">
              <a:spcBef>
                <a:spcPts val="0"/>
              </a:spcBef>
              <a:spcAft>
                <a:spcPts val="1600"/>
              </a:spcAft>
              <a:buNone/>
            </a:pPr>
            <a:r>
              <a:rPr lang="en">
                <a:solidFill>
                  <a:schemeClr val="dk1"/>
                </a:solidFill>
                <a:latin typeface="Google Sans Text"/>
                <a:ea typeface="Google Sans Text"/>
                <a:cs typeface="Google Sans Text"/>
                <a:sym typeface="Google Sans Text"/>
              </a:rPr>
              <a:t>lexend.com</a:t>
            </a:r>
            <a:endParaRPr>
              <a:solidFill>
                <a:schemeClr val="dk1"/>
              </a:solidFill>
              <a:latin typeface="Google Sans Text"/>
              <a:ea typeface="Google Sans Text"/>
              <a:cs typeface="Google Sans Text"/>
              <a:sym typeface="Google Sans Text"/>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290" name="Shape 1290"/>
        <p:cNvGrpSpPr/>
        <p:nvPr/>
      </p:nvGrpSpPr>
      <p:grpSpPr>
        <a:xfrm>
          <a:off x="0" y="0"/>
          <a:ext cx="0" cy="0"/>
          <a:chOff x="0" y="0"/>
          <a:chExt cx="0" cy="0"/>
        </a:xfrm>
      </p:grpSpPr>
      <p:sp>
        <p:nvSpPr>
          <p:cNvPr id="1291" name="Google Shape;1291;p26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Google Sans"/>
                <a:ea typeface="Google Sans"/>
                <a:cs typeface="Google Sans"/>
                <a:sym typeface="Google Sans"/>
              </a:rPr>
              <a:t>The spine of a design system, </a:t>
            </a:r>
            <a:br>
              <a:rPr lang="en" sz="2400">
                <a:solidFill>
                  <a:srgbClr val="FFFFFF"/>
                </a:solidFill>
                <a:latin typeface="Google Sans"/>
                <a:ea typeface="Google Sans"/>
                <a:cs typeface="Google Sans"/>
                <a:sym typeface="Google Sans"/>
              </a:rPr>
            </a:br>
            <a:r>
              <a:rPr lang="en" sz="2400">
                <a:solidFill>
                  <a:srgbClr val="FFFFFF"/>
                </a:solidFill>
                <a:latin typeface="Google Sans"/>
                <a:ea typeface="Google Sans"/>
                <a:cs typeface="Google Sans"/>
                <a:sym typeface="Google Sans"/>
              </a:rPr>
              <a:t>a</a:t>
            </a:r>
            <a:r>
              <a:rPr lang="en" sz="2400">
                <a:solidFill>
                  <a:srgbClr val="FFFFFF"/>
                </a:solidFill>
                <a:latin typeface="Google Sans"/>
                <a:ea typeface="Google Sans"/>
                <a:cs typeface="Google Sans"/>
                <a:sym typeface="Google Sans"/>
              </a:rPr>
              <a:t>nd ‘upsizing’ with Roboto Flex</a:t>
            </a:r>
            <a:endParaRPr sz="2400">
              <a:solidFill>
                <a:srgbClr val="FFFFFF"/>
              </a:solidFill>
              <a:latin typeface="Google Sans"/>
              <a:ea typeface="Google Sans"/>
              <a:cs typeface="Google Sans"/>
              <a:sym typeface="Google Sans"/>
            </a:endParaRPr>
          </a:p>
        </p:txBody>
      </p:sp>
      <p:sp>
        <p:nvSpPr>
          <p:cNvPr id="1292" name="Google Shape;1292;p26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Google Sans"/>
                <a:ea typeface="Google Sans"/>
                <a:cs typeface="Google Sans"/>
                <a:sym typeface="Google Sans"/>
              </a:rPr>
              <a:t>Product &amp; Page Design:</a:t>
            </a:r>
            <a:br>
              <a:rPr lang="en" sz="4800">
                <a:solidFill>
                  <a:srgbClr val="FFFFFF"/>
                </a:solidFill>
                <a:latin typeface="Google Sans"/>
                <a:ea typeface="Google Sans"/>
                <a:cs typeface="Google Sans"/>
                <a:sym typeface="Google Sans"/>
              </a:rPr>
            </a:br>
            <a:r>
              <a:rPr lang="en" sz="4800">
                <a:solidFill>
                  <a:srgbClr val="FFFFFF"/>
                </a:solidFill>
                <a:latin typeface="Google Sans"/>
                <a:ea typeface="Google Sans"/>
                <a:cs typeface="Google Sans"/>
                <a:sym typeface="Google Sans"/>
              </a:rPr>
              <a:t>A better type ramp</a:t>
            </a:r>
            <a:endParaRPr sz="4800">
              <a:solidFill>
                <a:srgbClr val="FFFFFF"/>
              </a:solidFill>
              <a:latin typeface="Google Sans"/>
              <a:ea typeface="Google Sans"/>
              <a:cs typeface="Google Sans"/>
              <a:sym typeface="Google Sans"/>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pic>
        <p:nvPicPr>
          <p:cNvPr id="1297" name="Google Shape;1297;p264"/>
          <p:cNvPicPr preferRelativeResize="0"/>
          <p:nvPr/>
        </p:nvPicPr>
        <p:blipFill rotWithShape="1">
          <a:blip r:embed="rId3">
            <a:alphaModFix/>
          </a:blip>
          <a:srcRect b="0" l="0" r="0" t="18005"/>
          <a:stretch/>
        </p:blipFill>
        <p:spPr>
          <a:xfrm>
            <a:off x="152400" y="0"/>
            <a:ext cx="7844470" cy="499109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pic>
        <p:nvPicPr>
          <p:cNvPr id="1302" name="Google Shape;1302;p265"/>
          <p:cNvPicPr preferRelativeResize="0"/>
          <p:nvPr/>
        </p:nvPicPr>
        <p:blipFill rotWithShape="1">
          <a:blip r:embed="rId3">
            <a:alphaModFix/>
          </a:blip>
          <a:srcRect b="0" l="0" r="0" t="17654"/>
          <a:stretch/>
        </p:blipFill>
        <p:spPr>
          <a:xfrm>
            <a:off x="152400" y="0"/>
            <a:ext cx="7810905" cy="499109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6" name="Shape 1306"/>
        <p:cNvGrpSpPr/>
        <p:nvPr/>
      </p:nvGrpSpPr>
      <p:grpSpPr>
        <a:xfrm>
          <a:off x="0" y="0"/>
          <a:ext cx="0" cy="0"/>
          <a:chOff x="0" y="0"/>
          <a:chExt cx="0" cy="0"/>
        </a:xfrm>
      </p:grpSpPr>
      <p:pic>
        <p:nvPicPr>
          <p:cNvPr id="1307" name="Google Shape;1307;p266"/>
          <p:cNvPicPr preferRelativeResize="0"/>
          <p:nvPr/>
        </p:nvPicPr>
        <p:blipFill rotWithShape="1">
          <a:blip r:embed="rId3">
            <a:alphaModFix/>
          </a:blip>
          <a:srcRect b="0" l="31086" r="0" t="18005"/>
          <a:stretch/>
        </p:blipFill>
        <p:spPr>
          <a:xfrm>
            <a:off x="0" y="0"/>
            <a:ext cx="5406073" cy="4991099"/>
          </a:xfrm>
          <a:prstGeom prst="rect">
            <a:avLst/>
          </a:prstGeom>
          <a:noFill/>
          <a:ln>
            <a:noFill/>
          </a:ln>
        </p:spPr>
      </p:pic>
      <p:sp>
        <p:nvSpPr>
          <p:cNvPr id="1308" name="Google Shape;1308;p266"/>
          <p:cNvSpPr/>
          <p:nvPr/>
        </p:nvSpPr>
        <p:spPr>
          <a:xfrm>
            <a:off x="0" y="0"/>
            <a:ext cx="204600" cy="4376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66"/>
          <p:cNvSpPr/>
          <p:nvPr/>
        </p:nvSpPr>
        <p:spPr>
          <a:xfrm>
            <a:off x="4700475" y="152400"/>
            <a:ext cx="1560900" cy="4376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66"/>
          <p:cNvSpPr/>
          <p:nvPr/>
        </p:nvSpPr>
        <p:spPr>
          <a:xfrm>
            <a:off x="126275" y="274325"/>
            <a:ext cx="4617600" cy="1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66"/>
          <p:cNvSpPr/>
          <p:nvPr/>
        </p:nvSpPr>
        <p:spPr>
          <a:xfrm>
            <a:off x="169818" y="4162681"/>
            <a:ext cx="4617600" cy="1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2" name="Google Shape;1312;p266"/>
          <p:cNvPicPr preferRelativeResize="0"/>
          <p:nvPr/>
        </p:nvPicPr>
        <p:blipFill rotWithShape="1">
          <a:blip r:embed="rId4">
            <a:alphaModFix/>
          </a:blip>
          <a:srcRect b="0" l="34864" r="16311" t="17654"/>
          <a:stretch/>
        </p:blipFill>
        <p:spPr>
          <a:xfrm>
            <a:off x="4933125" y="0"/>
            <a:ext cx="3813647" cy="4991099"/>
          </a:xfrm>
          <a:prstGeom prst="rect">
            <a:avLst/>
          </a:prstGeom>
          <a:noFill/>
          <a:ln>
            <a:noFill/>
          </a:ln>
        </p:spPr>
      </p:pic>
      <p:sp>
        <p:nvSpPr>
          <p:cNvPr id="1313" name="Google Shape;1313;p266"/>
          <p:cNvSpPr/>
          <p:nvPr/>
        </p:nvSpPr>
        <p:spPr>
          <a:xfrm>
            <a:off x="4393475" y="274325"/>
            <a:ext cx="4617600" cy="1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66"/>
          <p:cNvSpPr/>
          <p:nvPr/>
        </p:nvSpPr>
        <p:spPr>
          <a:xfrm>
            <a:off x="4437018" y="4162681"/>
            <a:ext cx="4617600" cy="1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647" name="Shape 647"/>
        <p:cNvGrpSpPr/>
        <p:nvPr/>
      </p:nvGrpSpPr>
      <p:grpSpPr>
        <a:xfrm>
          <a:off x="0" y="0"/>
          <a:ext cx="0" cy="0"/>
          <a:chOff x="0" y="0"/>
          <a:chExt cx="0" cy="0"/>
        </a:xfrm>
      </p:grpSpPr>
      <p:pic>
        <p:nvPicPr>
          <p:cNvPr id="648" name="Google Shape;648;p159"/>
          <p:cNvPicPr preferRelativeResize="0"/>
          <p:nvPr/>
        </p:nvPicPr>
        <p:blipFill rotWithShape="1">
          <a:blip r:embed="rId3">
            <a:alphaModFix/>
          </a:blip>
          <a:srcRect b="0" l="11049" r="47902" t="0"/>
          <a:stretch/>
        </p:blipFill>
        <p:spPr>
          <a:xfrm>
            <a:off x="6168625" y="152400"/>
            <a:ext cx="2718824" cy="4838699"/>
          </a:xfrm>
          <a:prstGeom prst="rect">
            <a:avLst/>
          </a:prstGeom>
          <a:noFill/>
          <a:ln>
            <a:noFill/>
          </a:ln>
        </p:spPr>
      </p:pic>
      <p:pic>
        <p:nvPicPr>
          <p:cNvPr id="649" name="Google Shape;649;p159"/>
          <p:cNvPicPr preferRelativeResize="0"/>
          <p:nvPr/>
        </p:nvPicPr>
        <p:blipFill rotWithShape="1">
          <a:blip r:embed="rId4">
            <a:alphaModFix/>
          </a:blip>
          <a:srcRect b="0" l="20420" r="0" t="0"/>
          <a:stretch/>
        </p:blipFill>
        <p:spPr>
          <a:xfrm>
            <a:off x="3212600" y="152400"/>
            <a:ext cx="2718826" cy="4838699"/>
          </a:xfrm>
          <a:prstGeom prst="rect">
            <a:avLst/>
          </a:prstGeom>
          <a:noFill/>
          <a:ln>
            <a:noFill/>
          </a:ln>
        </p:spPr>
      </p:pic>
      <p:pic>
        <p:nvPicPr>
          <p:cNvPr id="650" name="Google Shape;650;p159"/>
          <p:cNvPicPr preferRelativeResize="0"/>
          <p:nvPr/>
        </p:nvPicPr>
        <p:blipFill rotWithShape="1">
          <a:blip r:embed="rId5">
            <a:alphaModFix/>
          </a:blip>
          <a:srcRect b="0" l="18905" r="1426" t="0"/>
          <a:stretch/>
        </p:blipFill>
        <p:spPr>
          <a:xfrm>
            <a:off x="256575" y="152400"/>
            <a:ext cx="2718826" cy="4838698"/>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267"/>
          <p:cNvSpPr txBox="1"/>
          <p:nvPr>
            <p:ph idx="1" type="body"/>
          </p:nvPr>
        </p:nvSpPr>
        <p:spPr>
          <a:xfrm>
            <a:off x="15726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Text"/>
                <a:ea typeface="Google Sans Text"/>
                <a:cs typeface="Google Sans Text"/>
                <a:sym typeface="Google Sans Text"/>
              </a:rPr>
              <a:t>Feeling comfortable? No?</a:t>
            </a:r>
            <a:br>
              <a:rPr lang="en">
                <a:latin typeface="Google Sans Text"/>
                <a:ea typeface="Google Sans Text"/>
                <a:cs typeface="Google Sans Text"/>
                <a:sym typeface="Google Sans Text"/>
              </a:rPr>
            </a:br>
            <a:r>
              <a:rPr lang="en">
                <a:latin typeface="Google Sans Text"/>
                <a:ea typeface="Google Sans Text"/>
                <a:cs typeface="Google Sans Text"/>
                <a:sym typeface="Google Sans Text"/>
              </a:rPr>
              <a:t>Here the 32pt design is mis-applied to the text sizes.</a:t>
            </a:r>
            <a:endParaRPr>
              <a:latin typeface="Google Sans Text"/>
              <a:ea typeface="Google Sans Text"/>
              <a:cs typeface="Google Sans Text"/>
              <a:sym typeface="Google Sans Text"/>
            </a:endParaRPr>
          </a:p>
        </p:txBody>
      </p:sp>
      <p:pic>
        <p:nvPicPr>
          <p:cNvPr id="1320" name="Google Shape;1320;p267"/>
          <p:cNvPicPr preferRelativeResize="0"/>
          <p:nvPr/>
        </p:nvPicPr>
        <p:blipFill>
          <a:blip r:embed="rId3">
            <a:alphaModFix/>
          </a:blip>
          <a:stretch>
            <a:fillRect/>
          </a:stretch>
        </p:blipFill>
        <p:spPr>
          <a:xfrm>
            <a:off x="381000" y="152400"/>
            <a:ext cx="5393549" cy="3925773"/>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268"/>
          <p:cNvSpPr txBox="1"/>
          <p:nvPr>
            <p:ph idx="1" type="body"/>
          </p:nvPr>
        </p:nvSpPr>
        <p:spPr>
          <a:xfrm>
            <a:off x="1036800" y="4230575"/>
            <a:ext cx="70704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Text"/>
                <a:ea typeface="Google Sans Text"/>
                <a:cs typeface="Google Sans Text"/>
                <a:sym typeface="Google Sans Text"/>
              </a:rPr>
              <a:t>Here the 14 pt design is mis-applied to the display sizes.</a:t>
            </a:r>
            <a:br>
              <a:rPr lang="en">
                <a:latin typeface="Google Sans Text"/>
                <a:ea typeface="Google Sans Text"/>
                <a:cs typeface="Google Sans Text"/>
                <a:sym typeface="Google Sans Text"/>
              </a:rPr>
            </a:br>
            <a:r>
              <a:rPr lang="en">
                <a:latin typeface="Google Sans Text"/>
                <a:ea typeface="Google Sans Text"/>
                <a:cs typeface="Google Sans Text"/>
                <a:sym typeface="Google Sans Text"/>
              </a:rPr>
              <a:t>The H1 is now much longer, and even seems to be bolder.</a:t>
            </a:r>
            <a:endParaRPr>
              <a:latin typeface="Google Sans Text"/>
              <a:ea typeface="Google Sans Text"/>
              <a:cs typeface="Google Sans Text"/>
              <a:sym typeface="Google Sans Text"/>
            </a:endParaRPr>
          </a:p>
        </p:txBody>
      </p:sp>
      <p:pic>
        <p:nvPicPr>
          <p:cNvPr id="1326" name="Google Shape;1326;p268"/>
          <p:cNvPicPr preferRelativeResize="0"/>
          <p:nvPr/>
        </p:nvPicPr>
        <p:blipFill>
          <a:blip r:embed="rId3">
            <a:alphaModFix/>
          </a:blip>
          <a:stretch>
            <a:fillRect/>
          </a:stretch>
        </p:blipFill>
        <p:spPr>
          <a:xfrm>
            <a:off x="381000" y="152400"/>
            <a:ext cx="5393549" cy="3925773"/>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269"/>
          <p:cNvSpPr txBox="1"/>
          <p:nvPr>
            <p:ph idx="1" type="body"/>
          </p:nvPr>
        </p:nvSpPr>
        <p:spPr>
          <a:xfrm>
            <a:off x="15726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Text"/>
                <a:ea typeface="Google Sans Text"/>
                <a:cs typeface="Google Sans Text"/>
                <a:sym typeface="Google Sans Text"/>
              </a:rPr>
              <a:t>To approximately finesse the headline, the Material Typography guidelines use Light (300) weight at H1.</a:t>
            </a:r>
            <a:endParaRPr>
              <a:latin typeface="Google Sans Text"/>
              <a:ea typeface="Google Sans Text"/>
              <a:cs typeface="Google Sans Text"/>
              <a:sym typeface="Google Sans Text"/>
            </a:endParaRPr>
          </a:p>
        </p:txBody>
      </p:sp>
      <p:pic>
        <p:nvPicPr>
          <p:cNvPr id="1332" name="Google Shape;1332;p269"/>
          <p:cNvPicPr preferRelativeResize="0"/>
          <p:nvPr/>
        </p:nvPicPr>
        <p:blipFill>
          <a:blip r:embed="rId3">
            <a:alphaModFix/>
          </a:blip>
          <a:stretch>
            <a:fillRect/>
          </a:stretch>
        </p:blipFill>
        <p:spPr>
          <a:xfrm>
            <a:off x="381000" y="152400"/>
            <a:ext cx="5393549" cy="3925773"/>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p270"/>
          <p:cNvSpPr txBox="1"/>
          <p:nvPr>
            <p:ph idx="1" type="body"/>
          </p:nvPr>
        </p:nvSpPr>
        <p:spPr>
          <a:xfrm>
            <a:off x="1572600" y="42305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Text"/>
                <a:ea typeface="Google Sans Text"/>
                <a:cs typeface="Google Sans Text"/>
                <a:sym typeface="Google Sans Text"/>
              </a:rPr>
              <a:t>Here the intended designs are applied. This should feel more comfortable to read, with nothing out of place.</a:t>
            </a:r>
            <a:endParaRPr>
              <a:latin typeface="Google Sans Text"/>
              <a:ea typeface="Google Sans Text"/>
              <a:cs typeface="Google Sans Text"/>
              <a:sym typeface="Google Sans Text"/>
            </a:endParaRPr>
          </a:p>
        </p:txBody>
      </p:sp>
      <p:pic>
        <p:nvPicPr>
          <p:cNvPr id="1338" name="Google Shape;1338;p270"/>
          <p:cNvPicPr preferRelativeResize="0"/>
          <p:nvPr/>
        </p:nvPicPr>
        <p:blipFill>
          <a:blip r:embed="rId3">
            <a:alphaModFix/>
          </a:blip>
          <a:stretch>
            <a:fillRect/>
          </a:stretch>
        </p:blipFill>
        <p:spPr>
          <a:xfrm>
            <a:off x="381000" y="152400"/>
            <a:ext cx="5393549" cy="3925773"/>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pic>
        <p:nvPicPr>
          <p:cNvPr id="1343" name="Google Shape;1343;p271"/>
          <p:cNvPicPr preferRelativeResize="0"/>
          <p:nvPr/>
        </p:nvPicPr>
        <p:blipFill rotWithShape="1">
          <a:blip r:embed="rId3">
            <a:alphaModFix/>
          </a:blip>
          <a:srcRect b="8303" l="3297" r="0" t="1435"/>
          <a:stretch/>
        </p:blipFill>
        <p:spPr>
          <a:xfrm>
            <a:off x="354000" y="0"/>
            <a:ext cx="6029847" cy="43672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pic>
        <p:nvPicPr>
          <p:cNvPr id="1348" name="Google Shape;1348;p272"/>
          <p:cNvPicPr preferRelativeResize="0"/>
          <p:nvPr/>
        </p:nvPicPr>
        <p:blipFill rotWithShape="1">
          <a:blip r:embed="rId3">
            <a:alphaModFix/>
          </a:blip>
          <a:srcRect b="12891" l="3166" r="0" t="0"/>
          <a:stretch/>
        </p:blipFill>
        <p:spPr>
          <a:xfrm>
            <a:off x="349725" y="152400"/>
            <a:ext cx="6038400" cy="4214873"/>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27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i="1" lang="en" sz="4800">
                <a:latin typeface="Google Sans"/>
                <a:ea typeface="Google Sans"/>
                <a:cs typeface="Google Sans"/>
                <a:sym typeface="Google Sans"/>
              </a:rPr>
              <a:t>“But that's just regular!”</a:t>
            </a:r>
            <a:endParaRPr sz="4800">
              <a:latin typeface="Google Sans"/>
              <a:ea typeface="Google Sans"/>
              <a:cs typeface="Google Sans"/>
              <a:sym typeface="Google Sans"/>
            </a:endParaRPr>
          </a:p>
        </p:txBody>
      </p:sp>
      <p:sp>
        <p:nvSpPr>
          <p:cNvPr id="1354" name="Google Shape;1354;p27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oogle Sans"/>
                <a:ea typeface="Google Sans"/>
                <a:cs typeface="Google Sans"/>
                <a:sym typeface="Google Sans"/>
              </a:rPr>
              <a:t>The ‘Upside Down Pyramid,’ </a:t>
            </a:r>
            <a:br>
              <a:rPr lang="en" sz="2400">
                <a:latin typeface="Google Sans"/>
                <a:ea typeface="Google Sans"/>
                <a:cs typeface="Google Sans"/>
                <a:sym typeface="Google Sans"/>
              </a:rPr>
            </a:br>
            <a:r>
              <a:rPr lang="en" sz="2400">
                <a:latin typeface="Google Sans"/>
                <a:ea typeface="Google Sans"/>
                <a:cs typeface="Google Sans"/>
                <a:sym typeface="Google Sans"/>
              </a:rPr>
              <a:t>and ‘upsizing’</a:t>
            </a:r>
            <a:endParaRPr sz="2400">
              <a:latin typeface="Google Sans"/>
              <a:ea typeface="Google Sans"/>
              <a:cs typeface="Google Sans"/>
              <a:sym typeface="Google Sans"/>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pic>
        <p:nvPicPr>
          <p:cNvPr id="1359" name="Google Shape;1359;p274"/>
          <p:cNvPicPr preferRelativeResize="0"/>
          <p:nvPr/>
        </p:nvPicPr>
        <p:blipFill>
          <a:blip r:embed="rId3">
            <a:alphaModFix/>
          </a:blip>
          <a:stretch>
            <a:fillRect/>
          </a:stretch>
        </p:blipFill>
        <p:spPr>
          <a:xfrm>
            <a:off x="152400" y="419725"/>
            <a:ext cx="8839199" cy="4304054"/>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pic>
        <p:nvPicPr>
          <p:cNvPr id="1364" name="Google Shape;1364;p275"/>
          <p:cNvPicPr preferRelativeResize="0"/>
          <p:nvPr/>
        </p:nvPicPr>
        <p:blipFill>
          <a:blip r:embed="rId3">
            <a:alphaModFix/>
          </a:blip>
          <a:stretch>
            <a:fillRect/>
          </a:stretch>
        </p:blipFill>
        <p:spPr>
          <a:xfrm>
            <a:off x="152400" y="152400"/>
            <a:ext cx="6235727" cy="4838702"/>
          </a:xfrm>
          <a:prstGeom prst="rect">
            <a:avLst/>
          </a:prstGeom>
          <a:noFill/>
          <a:ln>
            <a:noFill/>
          </a:ln>
        </p:spPr>
      </p:pic>
      <p:sp>
        <p:nvSpPr>
          <p:cNvPr id="1365" name="Google Shape;1365;p275"/>
          <p:cNvSpPr/>
          <p:nvPr/>
        </p:nvSpPr>
        <p:spPr>
          <a:xfrm>
            <a:off x="2140700" y="1315100"/>
            <a:ext cx="160800" cy="293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75"/>
          <p:cNvSpPr/>
          <p:nvPr/>
        </p:nvSpPr>
        <p:spPr>
          <a:xfrm>
            <a:off x="6025500" y="1315100"/>
            <a:ext cx="160800" cy="293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75"/>
          <p:cNvSpPr/>
          <p:nvPr/>
        </p:nvSpPr>
        <p:spPr>
          <a:xfrm>
            <a:off x="2235675" y="1315100"/>
            <a:ext cx="4103100" cy="5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75"/>
          <p:cNvSpPr/>
          <p:nvPr/>
        </p:nvSpPr>
        <p:spPr>
          <a:xfrm>
            <a:off x="2235675" y="4112325"/>
            <a:ext cx="4103100" cy="5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75"/>
          <p:cNvSpPr/>
          <p:nvPr/>
        </p:nvSpPr>
        <p:spPr>
          <a:xfrm>
            <a:off x="2037200" y="622950"/>
            <a:ext cx="2028900" cy="446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pic>
        <p:nvPicPr>
          <p:cNvPr id="1374" name="Google Shape;1374;p276"/>
          <p:cNvPicPr preferRelativeResize="0"/>
          <p:nvPr/>
        </p:nvPicPr>
        <p:blipFill>
          <a:blip r:embed="rId3">
            <a:alphaModFix/>
          </a:blip>
          <a:stretch>
            <a:fillRect/>
          </a:stretch>
        </p:blipFill>
        <p:spPr>
          <a:xfrm>
            <a:off x="152400" y="152400"/>
            <a:ext cx="6235727" cy="4838702"/>
          </a:xfrm>
          <a:prstGeom prst="rect">
            <a:avLst/>
          </a:prstGeom>
          <a:noFill/>
          <a:ln>
            <a:noFill/>
          </a:ln>
        </p:spPr>
      </p:pic>
      <p:sp>
        <p:nvSpPr>
          <p:cNvPr id="1375" name="Google Shape;1375;p276"/>
          <p:cNvSpPr/>
          <p:nvPr/>
        </p:nvSpPr>
        <p:spPr>
          <a:xfrm>
            <a:off x="2140700" y="1315100"/>
            <a:ext cx="160800" cy="293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76"/>
          <p:cNvSpPr/>
          <p:nvPr/>
        </p:nvSpPr>
        <p:spPr>
          <a:xfrm>
            <a:off x="6025500" y="1315100"/>
            <a:ext cx="160800" cy="293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76"/>
          <p:cNvSpPr/>
          <p:nvPr/>
        </p:nvSpPr>
        <p:spPr>
          <a:xfrm>
            <a:off x="2235675" y="1315100"/>
            <a:ext cx="4103100" cy="5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76"/>
          <p:cNvSpPr/>
          <p:nvPr/>
        </p:nvSpPr>
        <p:spPr>
          <a:xfrm>
            <a:off x="2235675" y="4112325"/>
            <a:ext cx="4103100" cy="5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76"/>
          <p:cNvSpPr/>
          <p:nvPr/>
        </p:nvSpPr>
        <p:spPr>
          <a:xfrm>
            <a:off x="2037200" y="690300"/>
            <a:ext cx="2028900" cy="37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4" name="Shape 654"/>
        <p:cNvGrpSpPr/>
        <p:nvPr/>
      </p:nvGrpSpPr>
      <p:grpSpPr>
        <a:xfrm>
          <a:off x="0" y="0"/>
          <a:ext cx="0" cy="0"/>
          <a:chOff x="0" y="0"/>
          <a:chExt cx="0" cy="0"/>
        </a:xfrm>
      </p:grpSpPr>
      <p:sp>
        <p:nvSpPr>
          <p:cNvPr id="655" name="Google Shape;655;p160"/>
          <p:cNvSpPr txBox="1"/>
          <p:nvPr/>
        </p:nvSpPr>
        <p:spPr>
          <a:xfrm>
            <a:off x="357700" y="337425"/>
            <a:ext cx="8560200" cy="4878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sz="4800">
                <a:latin typeface="Cantarell"/>
                <a:ea typeface="Cantarell"/>
                <a:cs typeface="Cantarell"/>
                <a:sym typeface="Cantarell"/>
              </a:rPr>
              <a:t>Cantarell</a:t>
            </a:r>
            <a:br>
              <a:rPr lang="en" sz="4800">
                <a:latin typeface="Cantarell"/>
                <a:ea typeface="Cantarell"/>
                <a:cs typeface="Cantarell"/>
                <a:sym typeface="Cantarell"/>
              </a:rPr>
            </a:br>
            <a:br>
              <a:rPr lang="en" sz="1800">
                <a:latin typeface="Cantarell"/>
                <a:ea typeface="Cantarell"/>
                <a:cs typeface="Cantarell"/>
                <a:sym typeface="Cantarell"/>
              </a:rPr>
            </a:br>
            <a:r>
              <a:rPr lang="en" sz="1800">
                <a:solidFill>
                  <a:schemeClr val="dk1"/>
                </a:solidFill>
                <a:latin typeface="Cantarell"/>
                <a:ea typeface="Cantarell"/>
                <a:cs typeface="Cantarell"/>
                <a:sym typeface="Cantarell"/>
              </a:rPr>
              <a:t>The Quick Brown					0123456789.,?!;;@#$%&amp;*()[]{}/\&lt;&gt;”+</a:t>
            </a:r>
            <a:br>
              <a:rPr lang="en" sz="1800">
                <a:latin typeface="Cantarell"/>
                <a:ea typeface="Cantarell"/>
                <a:cs typeface="Cantarell"/>
                <a:sym typeface="Cantarell"/>
              </a:rPr>
            </a:br>
            <a:r>
              <a:rPr lang="en" sz="1800">
                <a:latin typeface="Cantarell"/>
                <a:ea typeface="Cantarell"/>
                <a:cs typeface="Cantarell"/>
                <a:sym typeface="Cantarell"/>
              </a:rPr>
              <a:t>Fox Jumps Over						</a:t>
            </a:r>
            <a:r>
              <a:rPr lang="en" sz="1800">
                <a:solidFill>
                  <a:schemeClr val="dk1"/>
                </a:solidFill>
                <a:latin typeface="Cantarell"/>
                <a:ea typeface="Cantarell"/>
                <a:cs typeface="Cantarell"/>
                <a:sym typeface="Cantarell"/>
              </a:rPr>
              <a:t>ABCDEFGHIJKLMNOPQRSTUVWXYZ</a:t>
            </a:r>
            <a:br>
              <a:rPr lang="en" sz="1800">
                <a:latin typeface="Cantarell"/>
                <a:ea typeface="Cantarell"/>
                <a:cs typeface="Cantarell"/>
                <a:sym typeface="Cantarell"/>
              </a:rPr>
            </a:br>
            <a:r>
              <a:rPr lang="en" sz="1800">
                <a:latin typeface="Cantarell"/>
                <a:ea typeface="Cantarell"/>
                <a:cs typeface="Cantarell"/>
                <a:sym typeface="Cantarell"/>
              </a:rPr>
              <a:t>The Lazy Dog						</a:t>
            </a:r>
            <a:r>
              <a:rPr lang="en" sz="1800">
                <a:solidFill>
                  <a:schemeClr val="dk1"/>
                </a:solidFill>
                <a:latin typeface="Cantarell"/>
                <a:ea typeface="Cantarell"/>
                <a:cs typeface="Cantarell"/>
                <a:sym typeface="Cantarell"/>
              </a:rPr>
              <a:t>abcdefghijklmnopqrstuvwxyz</a:t>
            </a:r>
            <a:endParaRPr sz="1800">
              <a:latin typeface="Cantarell"/>
              <a:ea typeface="Cantarell"/>
              <a:cs typeface="Cantarell"/>
              <a:sym typeface="Cantarell"/>
            </a:endParaRPr>
          </a:p>
        </p:txBody>
      </p:sp>
      <p:pic>
        <p:nvPicPr>
          <p:cNvPr id="656" name="Google Shape;656;p160"/>
          <p:cNvPicPr preferRelativeResize="0"/>
          <p:nvPr/>
        </p:nvPicPr>
        <p:blipFill rotWithShape="1">
          <a:blip r:embed="rId3">
            <a:alphaModFix/>
          </a:blip>
          <a:srcRect b="1806" l="0" r="0" t="0"/>
          <a:stretch/>
        </p:blipFill>
        <p:spPr>
          <a:xfrm>
            <a:off x="3645000" y="1328575"/>
            <a:ext cx="5472825" cy="3582674"/>
          </a:xfrm>
          <a:prstGeom prst="rect">
            <a:avLst/>
          </a:prstGeom>
          <a:noFill/>
          <a:ln>
            <a:noFill/>
          </a:ln>
        </p:spPr>
      </p:pic>
      <p:sp>
        <p:nvSpPr>
          <p:cNvPr id="657" name="Google Shape;657;p160"/>
          <p:cNvSpPr txBox="1"/>
          <p:nvPr/>
        </p:nvSpPr>
        <p:spPr>
          <a:xfrm>
            <a:off x="455085" y="2220233"/>
            <a:ext cx="3651000" cy="25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0">
                <a:latin typeface="Cantarell"/>
                <a:ea typeface="Cantarell"/>
                <a:cs typeface="Cantarell"/>
                <a:sym typeface="Cantarell"/>
              </a:rPr>
              <a:t>Gg</a:t>
            </a:r>
            <a:endParaRPr sz="15000">
              <a:latin typeface="Cantarell"/>
              <a:ea typeface="Cantarell"/>
              <a:cs typeface="Cantarell"/>
              <a:sym typeface="Cantare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pic>
        <p:nvPicPr>
          <p:cNvPr id="1384" name="Google Shape;1384;p277"/>
          <p:cNvPicPr preferRelativeResize="0"/>
          <p:nvPr/>
        </p:nvPicPr>
        <p:blipFill>
          <a:blip r:embed="rId3">
            <a:alphaModFix/>
          </a:blip>
          <a:stretch>
            <a:fillRect/>
          </a:stretch>
        </p:blipFill>
        <p:spPr>
          <a:xfrm>
            <a:off x="4756253" y="76200"/>
            <a:ext cx="3945447" cy="4491224"/>
          </a:xfrm>
          <a:prstGeom prst="rect">
            <a:avLst/>
          </a:prstGeom>
          <a:noFill/>
          <a:ln>
            <a:noFill/>
          </a:ln>
        </p:spPr>
      </p:pic>
      <p:sp>
        <p:nvSpPr>
          <p:cNvPr id="1385" name="Google Shape;1385;p277"/>
          <p:cNvSpPr txBox="1"/>
          <p:nvPr>
            <p:ph idx="4294967295" type="body"/>
          </p:nvPr>
        </p:nvSpPr>
        <p:spPr>
          <a:xfrm>
            <a:off x="1572600" y="4611575"/>
            <a:ext cx="5998800" cy="5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Google Sans Text"/>
                <a:ea typeface="Google Sans Text"/>
                <a:cs typeface="Google Sans Text"/>
                <a:sym typeface="Google Sans Text"/>
              </a:rPr>
              <a:t>djr.com/roslindale</a:t>
            </a:r>
            <a:endParaRPr>
              <a:solidFill>
                <a:schemeClr val="dk1"/>
              </a:solidFill>
              <a:latin typeface="Google Sans Text"/>
              <a:ea typeface="Google Sans Text"/>
              <a:cs typeface="Google Sans Text"/>
              <a:sym typeface="Google Sans Text"/>
            </a:endParaRPr>
          </a:p>
        </p:txBody>
      </p:sp>
      <p:pic>
        <p:nvPicPr>
          <p:cNvPr id="1386" name="Google Shape;1386;p277"/>
          <p:cNvPicPr preferRelativeResize="0"/>
          <p:nvPr/>
        </p:nvPicPr>
        <p:blipFill>
          <a:blip r:embed="rId4">
            <a:alphaModFix/>
          </a:blip>
          <a:stretch>
            <a:fillRect/>
          </a:stretch>
        </p:blipFill>
        <p:spPr>
          <a:xfrm>
            <a:off x="847200" y="76200"/>
            <a:ext cx="2903814" cy="4491223"/>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pic>
        <p:nvPicPr>
          <p:cNvPr id="1391" name="Google Shape;1391;p278"/>
          <p:cNvPicPr preferRelativeResize="0"/>
          <p:nvPr/>
        </p:nvPicPr>
        <p:blipFill>
          <a:blip r:embed="rId3">
            <a:alphaModFix/>
          </a:blip>
          <a:stretch>
            <a:fillRect/>
          </a:stretch>
        </p:blipFill>
        <p:spPr>
          <a:xfrm>
            <a:off x="152400" y="1524000"/>
            <a:ext cx="8839199" cy="1691287"/>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279"/>
          <p:cNvSpPr txBox="1"/>
          <p:nvPr>
            <p:ph idx="1" type="body"/>
          </p:nvPr>
        </p:nvSpPr>
        <p:spPr>
          <a:xfrm>
            <a:off x="311700" y="44591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oogle Sans Text"/>
                <a:ea typeface="Google Sans Text"/>
                <a:cs typeface="Google Sans Text"/>
                <a:sym typeface="Google Sans Text"/>
              </a:rPr>
              <a:t>Roboto Flex: Words in styles that reinforce themselves.</a:t>
            </a:r>
            <a:br>
              <a:rPr lang="en">
                <a:latin typeface="Google Sans Text"/>
                <a:ea typeface="Google Sans Text"/>
                <a:cs typeface="Google Sans Text"/>
                <a:sym typeface="Google Sans Text"/>
              </a:rPr>
            </a:br>
            <a:r>
              <a:rPr lang="en">
                <a:latin typeface="Google Sans Text"/>
                <a:ea typeface="Google Sans Text"/>
                <a:cs typeface="Google Sans Text"/>
                <a:sym typeface="Google Sans Text"/>
              </a:rPr>
              <a:t>github.com/typenetwork/roboto-flex</a:t>
            </a:r>
            <a:endParaRPr>
              <a:latin typeface="Google Sans Text"/>
              <a:ea typeface="Google Sans Text"/>
              <a:cs typeface="Google Sans Text"/>
              <a:sym typeface="Google Sans Text"/>
            </a:endParaRPr>
          </a:p>
        </p:txBody>
      </p:sp>
      <p:pic>
        <p:nvPicPr>
          <p:cNvPr id="1397" name="Google Shape;1397;p279"/>
          <p:cNvPicPr preferRelativeResize="0"/>
          <p:nvPr/>
        </p:nvPicPr>
        <p:blipFill rotWithShape="1">
          <a:blip r:embed="rId3">
            <a:alphaModFix/>
          </a:blip>
          <a:srcRect b="48408" l="0" r="0" t="0"/>
          <a:stretch/>
        </p:blipFill>
        <p:spPr>
          <a:xfrm>
            <a:off x="428675" y="381000"/>
            <a:ext cx="3925656" cy="3586445"/>
          </a:xfrm>
          <a:prstGeom prst="rect">
            <a:avLst/>
          </a:prstGeom>
          <a:noFill/>
          <a:ln>
            <a:noFill/>
          </a:ln>
        </p:spPr>
      </p:pic>
      <p:pic>
        <p:nvPicPr>
          <p:cNvPr id="1398" name="Google Shape;1398;p279"/>
          <p:cNvPicPr preferRelativeResize="0"/>
          <p:nvPr/>
        </p:nvPicPr>
        <p:blipFill rotWithShape="1">
          <a:blip r:embed="rId3">
            <a:alphaModFix/>
          </a:blip>
          <a:srcRect b="-2997" l="0" r="0" t="51405"/>
          <a:stretch/>
        </p:blipFill>
        <p:spPr>
          <a:xfrm>
            <a:off x="4718768" y="694088"/>
            <a:ext cx="3925656" cy="358644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pic>
        <p:nvPicPr>
          <p:cNvPr id="1403" name="Google Shape;1403;p280"/>
          <p:cNvPicPr preferRelativeResize="0"/>
          <p:nvPr/>
        </p:nvPicPr>
        <p:blipFill rotWithShape="1">
          <a:blip r:embed="rId3">
            <a:alphaModFix/>
          </a:blip>
          <a:srcRect b="5889" l="0" r="0" t="5276"/>
          <a:stretch/>
        </p:blipFill>
        <p:spPr>
          <a:xfrm>
            <a:off x="425050" y="1326300"/>
            <a:ext cx="2289974" cy="3595700"/>
          </a:xfrm>
          <a:prstGeom prst="rect">
            <a:avLst/>
          </a:prstGeom>
          <a:noFill/>
          <a:ln>
            <a:noFill/>
          </a:ln>
        </p:spPr>
      </p:pic>
      <p:pic>
        <p:nvPicPr>
          <p:cNvPr id="1404" name="Google Shape;1404;p280"/>
          <p:cNvPicPr preferRelativeResize="0"/>
          <p:nvPr/>
        </p:nvPicPr>
        <p:blipFill rotWithShape="1">
          <a:blip r:embed="rId4">
            <a:alphaModFix/>
          </a:blip>
          <a:srcRect b="0" l="0" r="0" t="14332"/>
          <a:stretch/>
        </p:blipFill>
        <p:spPr>
          <a:xfrm>
            <a:off x="3096525" y="1326300"/>
            <a:ext cx="3356251" cy="3595699"/>
          </a:xfrm>
          <a:prstGeom prst="rect">
            <a:avLst/>
          </a:prstGeom>
          <a:noFill/>
          <a:ln>
            <a:noFill/>
          </a:ln>
        </p:spPr>
      </p:pic>
      <p:pic>
        <p:nvPicPr>
          <p:cNvPr id="1405" name="Google Shape;1405;p280"/>
          <p:cNvPicPr preferRelativeResize="0"/>
          <p:nvPr/>
        </p:nvPicPr>
        <p:blipFill rotWithShape="1">
          <a:blip r:embed="rId5">
            <a:alphaModFix/>
          </a:blip>
          <a:srcRect b="0" l="0" r="33792" t="0"/>
          <a:stretch/>
        </p:blipFill>
        <p:spPr>
          <a:xfrm>
            <a:off x="6834275" y="1326300"/>
            <a:ext cx="2309724" cy="3595700"/>
          </a:xfrm>
          <a:prstGeom prst="rect">
            <a:avLst/>
          </a:prstGeom>
          <a:noFill/>
          <a:ln>
            <a:noFill/>
          </a:ln>
        </p:spPr>
      </p:pic>
      <p:sp>
        <p:nvSpPr>
          <p:cNvPr id="1406" name="Google Shape;1406;p280"/>
          <p:cNvSpPr txBox="1"/>
          <p:nvPr>
            <p:ph idx="4294967295" type="title"/>
          </p:nvPr>
        </p:nvSpPr>
        <p:spPr>
          <a:xfrm>
            <a:off x="387900" y="260800"/>
            <a:ext cx="7985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Google Sans Text"/>
                <a:ea typeface="Google Sans Text"/>
                <a:cs typeface="Google Sans Text"/>
                <a:sym typeface="Google Sans Text"/>
              </a:rPr>
              <a:t>One Roboto, many moods</a:t>
            </a:r>
            <a:endParaRPr b="1">
              <a:latin typeface="Google Sans Text"/>
              <a:ea typeface="Google Sans Text"/>
              <a:cs typeface="Google Sans Text"/>
              <a:sym typeface="Google Sans Text"/>
            </a:endParaRPr>
          </a:p>
          <a:p>
            <a:pPr indent="0" lvl="0" marL="0" rtl="0" algn="l">
              <a:spcBef>
                <a:spcPts val="0"/>
              </a:spcBef>
              <a:spcAft>
                <a:spcPts val="0"/>
              </a:spcAft>
              <a:buNone/>
            </a:pPr>
            <a:r>
              <a:rPr lang="en" sz="2300">
                <a:solidFill>
                  <a:srgbClr val="999999"/>
                </a:solidFill>
                <a:latin typeface="Google Sans Text"/>
                <a:ea typeface="Google Sans Text"/>
                <a:cs typeface="Google Sans Text"/>
                <a:sym typeface="Google Sans Text"/>
              </a:rPr>
              <a:t>Variable font axes enable a variety of looks</a:t>
            </a:r>
            <a:endParaRPr sz="2300">
              <a:solidFill>
                <a:srgbClr val="999999"/>
              </a:solidFill>
              <a:latin typeface="Google Sans Text"/>
              <a:ea typeface="Google Sans Text"/>
              <a:cs typeface="Google Sans Text"/>
              <a:sym typeface="Google Sans Text"/>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10" name="Shape 1410"/>
        <p:cNvGrpSpPr/>
        <p:nvPr/>
      </p:nvGrpSpPr>
      <p:grpSpPr>
        <a:xfrm>
          <a:off x="0" y="0"/>
          <a:ext cx="0" cy="0"/>
          <a:chOff x="0" y="0"/>
          <a:chExt cx="0" cy="0"/>
        </a:xfrm>
      </p:grpSpPr>
      <p:sp>
        <p:nvSpPr>
          <p:cNvPr id="1411" name="Google Shape;1411;p281"/>
          <p:cNvSpPr txBox="1"/>
          <p:nvPr>
            <p:ph type="title"/>
          </p:nvPr>
        </p:nvSpPr>
        <p:spPr>
          <a:xfrm>
            <a:off x="490250" y="450150"/>
            <a:ext cx="8417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Google Sans"/>
                <a:ea typeface="Google Sans"/>
                <a:cs typeface="Google Sans"/>
                <a:sym typeface="Google Sans"/>
              </a:rPr>
              <a:t>“How can I make</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optical size designs?”</a:t>
            </a:r>
            <a:br>
              <a:rPr lang="en">
                <a:solidFill>
                  <a:schemeClr val="lt1"/>
                </a:solidFill>
                <a:latin typeface="Google Sans"/>
                <a:ea typeface="Google Sans"/>
                <a:cs typeface="Google Sans"/>
                <a:sym typeface="Google Sans"/>
              </a:rPr>
            </a:br>
            <a:r>
              <a:rPr lang="en" sz="2400">
                <a:solidFill>
                  <a:srgbClr val="80868B"/>
                </a:solidFill>
                <a:latin typeface="Google Sans"/>
                <a:ea typeface="Google Sans"/>
                <a:cs typeface="Google Sans"/>
                <a:sym typeface="Google Sans"/>
              </a:rPr>
              <a:t>A ‘Parametric Axes System’ approach</a:t>
            </a:r>
            <a:endParaRPr sz="2000">
              <a:solidFill>
                <a:schemeClr val="lt1"/>
              </a:solidFill>
              <a:latin typeface="Google Sans"/>
              <a:ea typeface="Google Sans"/>
              <a:cs typeface="Google Sans"/>
              <a:sym typeface="Google Sans"/>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282"/>
          <p:cNvSpPr txBox="1"/>
          <p:nvPr/>
        </p:nvSpPr>
        <p:spPr>
          <a:xfrm>
            <a:off x="2310675" y="3638687"/>
            <a:ext cx="40770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FF0000"/>
                </a:solidFill>
                <a:latin typeface="MomentumSansDisp Light"/>
                <a:ea typeface="MomentumSansDisp Light"/>
                <a:cs typeface="MomentumSansDisp Light"/>
                <a:sym typeface="MomentumSansDisp Light"/>
              </a:rPr>
              <a:t>space inside and around the glyph in the</a:t>
            </a:r>
            <a:endParaRPr sz="1700">
              <a:solidFill>
                <a:srgbClr val="FF0000"/>
              </a:solidFill>
              <a:latin typeface="MomentumSansDisp Light"/>
              <a:ea typeface="MomentumSansDisp Light"/>
              <a:cs typeface="MomentumSansDisp Light"/>
              <a:sym typeface="MomentumSansDisp Light"/>
            </a:endParaRPr>
          </a:p>
          <a:p>
            <a:pPr indent="0" lvl="0" marL="0" rtl="0" algn="ctr">
              <a:spcBef>
                <a:spcPts val="0"/>
              </a:spcBef>
              <a:spcAft>
                <a:spcPts val="0"/>
              </a:spcAft>
              <a:buNone/>
            </a:pPr>
            <a:r>
              <a:rPr lang="en" sz="1700">
                <a:solidFill>
                  <a:srgbClr val="FF0000"/>
                </a:solidFill>
                <a:latin typeface="MomentumSansDisp Light"/>
                <a:ea typeface="MomentumSansDisp Light"/>
                <a:cs typeface="MomentumSansDisp Light"/>
                <a:sym typeface="MomentumSansDisp Light"/>
              </a:rPr>
              <a:t>x and y direction.</a:t>
            </a:r>
            <a:endParaRPr sz="1700">
              <a:solidFill>
                <a:srgbClr val="FF0000"/>
              </a:solidFill>
              <a:latin typeface="MomentumSansDisp Light"/>
              <a:ea typeface="MomentumSansDisp Light"/>
              <a:cs typeface="MomentumSansDisp Light"/>
              <a:sym typeface="MomentumSansDisp Light"/>
            </a:endParaRPr>
          </a:p>
        </p:txBody>
      </p:sp>
      <p:sp>
        <p:nvSpPr>
          <p:cNvPr id="1417" name="Google Shape;1417;p282"/>
          <p:cNvSpPr txBox="1"/>
          <p:nvPr/>
        </p:nvSpPr>
        <p:spPr>
          <a:xfrm>
            <a:off x="3129738" y="1964263"/>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0000"/>
                </a:solidFill>
                <a:latin typeface="MomentumSansDisp Light"/>
                <a:ea typeface="MomentumSansDisp Light"/>
                <a:cs typeface="MomentumSansDisp Light"/>
                <a:sym typeface="MomentumSansDisp Light"/>
              </a:rPr>
              <a:t>XTRA</a:t>
            </a:r>
            <a:endParaRPr sz="800"/>
          </a:p>
        </p:txBody>
      </p:sp>
      <p:sp>
        <p:nvSpPr>
          <p:cNvPr id="1418" name="Google Shape;1418;p282"/>
          <p:cNvSpPr txBox="1"/>
          <p:nvPr/>
        </p:nvSpPr>
        <p:spPr>
          <a:xfrm>
            <a:off x="4784688" y="1964263"/>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0000"/>
                </a:solidFill>
                <a:latin typeface="MomentumSansDisp Light"/>
                <a:ea typeface="MomentumSansDisp Light"/>
                <a:cs typeface="MomentumSansDisp Light"/>
                <a:sym typeface="MomentumSansDisp Light"/>
              </a:rPr>
              <a:t>YTRA</a:t>
            </a:r>
            <a:endParaRPr sz="800"/>
          </a:p>
        </p:txBody>
      </p:sp>
      <p:pic>
        <p:nvPicPr>
          <p:cNvPr id="1419" name="Google Shape;1419;p282"/>
          <p:cNvPicPr preferRelativeResize="0"/>
          <p:nvPr/>
        </p:nvPicPr>
        <p:blipFill>
          <a:blip r:embed="rId3">
            <a:alphaModFix/>
          </a:blip>
          <a:stretch>
            <a:fillRect/>
          </a:stretch>
        </p:blipFill>
        <p:spPr>
          <a:xfrm>
            <a:off x="1073800" y="2224313"/>
            <a:ext cx="3522760" cy="1325642"/>
          </a:xfrm>
          <a:prstGeom prst="rect">
            <a:avLst/>
          </a:prstGeom>
          <a:noFill/>
          <a:ln>
            <a:noFill/>
          </a:ln>
        </p:spPr>
      </p:pic>
      <p:pic>
        <p:nvPicPr>
          <p:cNvPr id="1420" name="Google Shape;1420;p282"/>
          <p:cNvPicPr preferRelativeResize="0"/>
          <p:nvPr/>
        </p:nvPicPr>
        <p:blipFill>
          <a:blip r:embed="rId4">
            <a:alphaModFix/>
          </a:blip>
          <a:stretch>
            <a:fillRect/>
          </a:stretch>
        </p:blipFill>
        <p:spPr>
          <a:xfrm>
            <a:off x="4547440" y="2313045"/>
            <a:ext cx="3522760" cy="1325642"/>
          </a:xfrm>
          <a:prstGeom prst="rect">
            <a:avLst/>
          </a:prstGeom>
          <a:noFill/>
          <a:ln>
            <a:noFill/>
          </a:ln>
        </p:spPr>
      </p:pic>
      <p:pic>
        <p:nvPicPr>
          <p:cNvPr id="1421" name="Google Shape;1421;p282"/>
          <p:cNvPicPr preferRelativeResize="0"/>
          <p:nvPr/>
        </p:nvPicPr>
        <p:blipFill>
          <a:blip r:embed="rId5">
            <a:alphaModFix/>
          </a:blip>
          <a:stretch>
            <a:fillRect/>
          </a:stretch>
        </p:blipFill>
        <p:spPr>
          <a:xfrm>
            <a:off x="4327939" y="613823"/>
            <a:ext cx="1620023" cy="1399700"/>
          </a:xfrm>
          <a:prstGeom prst="rect">
            <a:avLst/>
          </a:prstGeom>
          <a:noFill/>
          <a:ln>
            <a:noFill/>
          </a:ln>
        </p:spPr>
      </p:pic>
      <p:pic>
        <p:nvPicPr>
          <p:cNvPr id="1422" name="Google Shape;1422;p282"/>
          <p:cNvPicPr preferRelativeResize="0"/>
          <p:nvPr/>
        </p:nvPicPr>
        <p:blipFill>
          <a:blip r:embed="rId6">
            <a:alphaModFix/>
          </a:blip>
          <a:stretch>
            <a:fillRect/>
          </a:stretch>
        </p:blipFill>
        <p:spPr>
          <a:xfrm>
            <a:off x="2672988" y="613823"/>
            <a:ext cx="1620023" cy="13997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pic>
        <p:nvPicPr>
          <p:cNvPr id="1427" name="Google Shape;1427;p283"/>
          <p:cNvPicPr preferRelativeResize="0"/>
          <p:nvPr/>
        </p:nvPicPr>
        <p:blipFill>
          <a:blip r:embed="rId3">
            <a:alphaModFix/>
          </a:blip>
          <a:stretch>
            <a:fillRect/>
          </a:stretch>
        </p:blipFill>
        <p:spPr>
          <a:xfrm>
            <a:off x="3294725" y="2224150"/>
            <a:ext cx="3766424" cy="1417300"/>
          </a:xfrm>
          <a:prstGeom prst="rect">
            <a:avLst/>
          </a:prstGeom>
          <a:noFill/>
          <a:ln>
            <a:noFill/>
          </a:ln>
        </p:spPr>
      </p:pic>
      <p:grpSp>
        <p:nvGrpSpPr>
          <p:cNvPr id="1428" name="Google Shape;1428;p283"/>
          <p:cNvGrpSpPr/>
          <p:nvPr/>
        </p:nvGrpSpPr>
        <p:grpSpPr>
          <a:xfrm>
            <a:off x="2245400" y="592337"/>
            <a:ext cx="3766425" cy="1835000"/>
            <a:chOff x="3173175" y="2281600"/>
            <a:chExt cx="3766425" cy="1835000"/>
          </a:xfrm>
        </p:grpSpPr>
        <p:pic>
          <p:nvPicPr>
            <p:cNvPr id="1429" name="Google Shape;1429;p283"/>
            <p:cNvPicPr preferRelativeResize="0"/>
            <p:nvPr/>
          </p:nvPicPr>
          <p:blipFill>
            <a:blip r:embed="rId4">
              <a:alphaModFix/>
            </a:blip>
            <a:stretch>
              <a:fillRect/>
            </a:stretch>
          </p:blipFill>
          <p:spPr>
            <a:xfrm>
              <a:off x="3173175" y="2281600"/>
              <a:ext cx="2123849" cy="1835000"/>
            </a:xfrm>
            <a:prstGeom prst="rect">
              <a:avLst/>
            </a:prstGeom>
            <a:noFill/>
            <a:ln>
              <a:noFill/>
            </a:ln>
          </p:spPr>
        </p:pic>
        <p:pic>
          <p:nvPicPr>
            <p:cNvPr id="1430" name="Google Shape;1430;p283"/>
            <p:cNvPicPr preferRelativeResize="0"/>
            <p:nvPr/>
          </p:nvPicPr>
          <p:blipFill>
            <a:blip r:embed="rId5">
              <a:alphaModFix/>
            </a:blip>
            <a:stretch>
              <a:fillRect/>
            </a:stretch>
          </p:blipFill>
          <p:spPr>
            <a:xfrm>
              <a:off x="4815751" y="2281600"/>
              <a:ext cx="2123849" cy="1835000"/>
            </a:xfrm>
            <a:prstGeom prst="rect">
              <a:avLst/>
            </a:prstGeom>
            <a:noFill/>
            <a:ln>
              <a:noFill/>
            </a:ln>
          </p:spPr>
        </p:pic>
      </p:grpSp>
      <p:sp>
        <p:nvSpPr>
          <p:cNvPr id="1431" name="Google Shape;1431;p283"/>
          <p:cNvSpPr txBox="1"/>
          <p:nvPr/>
        </p:nvSpPr>
        <p:spPr>
          <a:xfrm>
            <a:off x="2082850" y="3660162"/>
            <a:ext cx="4077000" cy="89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FF0000"/>
                </a:solidFill>
                <a:latin typeface="MomentumSansDisp Light"/>
                <a:ea typeface="MomentumSansDisp Light"/>
                <a:cs typeface="MomentumSansDisp Light"/>
                <a:sym typeface="MomentumSansDisp Light"/>
              </a:rPr>
              <a:t>Changes the stroke weight in the</a:t>
            </a:r>
            <a:endParaRPr sz="1700">
              <a:solidFill>
                <a:srgbClr val="FF0000"/>
              </a:solidFill>
              <a:latin typeface="MomentumSansDisp Light"/>
              <a:ea typeface="MomentumSansDisp Light"/>
              <a:cs typeface="MomentumSansDisp Light"/>
              <a:sym typeface="MomentumSansDisp Light"/>
            </a:endParaRPr>
          </a:p>
          <a:p>
            <a:pPr indent="0" lvl="0" marL="0" rtl="0" algn="ctr">
              <a:spcBef>
                <a:spcPts val="0"/>
              </a:spcBef>
              <a:spcAft>
                <a:spcPts val="0"/>
              </a:spcAft>
              <a:buNone/>
            </a:pPr>
            <a:r>
              <a:rPr lang="en" sz="1700">
                <a:solidFill>
                  <a:srgbClr val="FF0000"/>
                </a:solidFill>
                <a:latin typeface="MomentumSansDisp Light"/>
                <a:ea typeface="MomentumSansDisp Light"/>
                <a:cs typeface="MomentumSansDisp Light"/>
                <a:sym typeface="MomentumSansDisp Light"/>
              </a:rPr>
              <a:t>x and y direction.</a:t>
            </a:r>
            <a:endParaRPr sz="1700">
              <a:solidFill>
                <a:srgbClr val="FF0000"/>
              </a:solidFill>
              <a:latin typeface="MomentumSansDisp Light"/>
              <a:ea typeface="MomentumSansDisp Light"/>
              <a:cs typeface="MomentumSansDisp Light"/>
              <a:sym typeface="MomentumSansDisp Light"/>
            </a:endParaRPr>
          </a:p>
        </p:txBody>
      </p:sp>
      <p:sp>
        <p:nvSpPr>
          <p:cNvPr id="1432" name="Google Shape;1432;p283"/>
          <p:cNvSpPr txBox="1"/>
          <p:nvPr/>
        </p:nvSpPr>
        <p:spPr>
          <a:xfrm>
            <a:off x="2901913" y="1985738"/>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0000"/>
                </a:solidFill>
                <a:latin typeface="MomentumSansDisp Light"/>
                <a:ea typeface="MomentumSansDisp Light"/>
                <a:cs typeface="MomentumSansDisp Light"/>
                <a:sym typeface="MomentumSansDisp Light"/>
              </a:rPr>
              <a:t>XOPQ</a:t>
            </a:r>
            <a:endParaRPr sz="800"/>
          </a:p>
        </p:txBody>
      </p:sp>
      <p:sp>
        <p:nvSpPr>
          <p:cNvPr id="1433" name="Google Shape;1433;p283"/>
          <p:cNvSpPr txBox="1"/>
          <p:nvPr/>
        </p:nvSpPr>
        <p:spPr>
          <a:xfrm>
            <a:off x="4556863" y="1985738"/>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0000"/>
                </a:solidFill>
                <a:latin typeface="MomentumSansDisp Light"/>
                <a:ea typeface="MomentumSansDisp Light"/>
                <a:cs typeface="MomentumSansDisp Light"/>
                <a:sym typeface="MomentumSansDisp Light"/>
              </a:rPr>
              <a:t>YOPQ</a:t>
            </a:r>
            <a:endParaRPr sz="800"/>
          </a:p>
        </p:txBody>
      </p:sp>
      <p:pic>
        <p:nvPicPr>
          <p:cNvPr id="1434" name="Google Shape;1434;p283"/>
          <p:cNvPicPr preferRelativeResize="0"/>
          <p:nvPr/>
        </p:nvPicPr>
        <p:blipFill>
          <a:blip r:embed="rId6">
            <a:alphaModFix/>
          </a:blip>
          <a:stretch>
            <a:fillRect/>
          </a:stretch>
        </p:blipFill>
        <p:spPr>
          <a:xfrm>
            <a:off x="2126975" y="2207563"/>
            <a:ext cx="2041425" cy="145047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284"/>
          <p:cNvSpPr txBox="1"/>
          <p:nvPr/>
        </p:nvSpPr>
        <p:spPr>
          <a:xfrm>
            <a:off x="2533500" y="3594275"/>
            <a:ext cx="4077000" cy="89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990000"/>
                </a:solidFill>
                <a:latin typeface="MomentumSansDisp Light"/>
                <a:ea typeface="MomentumSansDisp Light"/>
                <a:cs typeface="MomentumSansDisp Light"/>
                <a:sym typeface="MomentumSansDisp Light"/>
              </a:rPr>
              <a:t>Parametric axes change </a:t>
            </a:r>
            <a:endParaRPr sz="1700">
              <a:solidFill>
                <a:srgbClr val="990000"/>
              </a:solidFill>
              <a:latin typeface="MomentumSansDisp Light"/>
              <a:ea typeface="MomentumSansDisp Light"/>
              <a:cs typeface="MomentumSansDisp Light"/>
              <a:sym typeface="MomentumSansDisp Light"/>
            </a:endParaRPr>
          </a:p>
          <a:p>
            <a:pPr indent="0" lvl="0" marL="0" rtl="0" algn="ctr">
              <a:spcBef>
                <a:spcPts val="0"/>
              </a:spcBef>
              <a:spcAft>
                <a:spcPts val="0"/>
              </a:spcAft>
              <a:buNone/>
            </a:pPr>
            <a:r>
              <a:rPr lang="en" sz="1700">
                <a:solidFill>
                  <a:srgbClr val="E6B8AF"/>
                </a:solidFill>
                <a:latin typeface="MomentumSansDisp Light"/>
                <a:ea typeface="MomentumSansDisp Light"/>
                <a:cs typeface="MomentumSansDisp Light"/>
                <a:sym typeface="MomentumSansDisp Light"/>
              </a:rPr>
              <a:t>Spaces</a:t>
            </a:r>
            <a:r>
              <a:rPr lang="en" sz="1700">
                <a:solidFill>
                  <a:srgbClr val="990000"/>
                </a:solidFill>
                <a:latin typeface="MomentumSansDisp Light"/>
                <a:ea typeface="MomentumSansDisp Light"/>
                <a:cs typeface="MomentumSansDisp Light"/>
                <a:sym typeface="MomentumSansDisp Light"/>
              </a:rPr>
              <a:t> independently in the </a:t>
            </a:r>
            <a:endParaRPr sz="1700">
              <a:solidFill>
                <a:srgbClr val="990000"/>
              </a:solidFill>
              <a:latin typeface="MomentumSansDisp Light"/>
              <a:ea typeface="MomentumSansDisp Light"/>
              <a:cs typeface="MomentumSansDisp Light"/>
              <a:sym typeface="MomentumSansDisp Light"/>
            </a:endParaRPr>
          </a:p>
          <a:p>
            <a:pPr indent="0" lvl="0" marL="0" rtl="0" algn="ctr">
              <a:spcBef>
                <a:spcPts val="0"/>
              </a:spcBef>
              <a:spcAft>
                <a:spcPts val="0"/>
              </a:spcAft>
              <a:buNone/>
            </a:pPr>
            <a:r>
              <a:rPr lang="en" sz="1700">
                <a:solidFill>
                  <a:srgbClr val="990000"/>
                </a:solidFill>
                <a:latin typeface="MomentumSansDisp Light"/>
                <a:ea typeface="MomentumSansDisp Light"/>
                <a:cs typeface="MomentumSansDisp Light"/>
                <a:sym typeface="MomentumSansDisp Light"/>
              </a:rPr>
              <a:t>x (horizontal) and  y (vertical) directions</a:t>
            </a:r>
            <a:endParaRPr sz="1700">
              <a:solidFill>
                <a:srgbClr val="990000"/>
              </a:solidFill>
              <a:latin typeface="MomentumSansDisp Light"/>
              <a:ea typeface="MomentumSansDisp Light"/>
              <a:cs typeface="MomentumSansDisp Light"/>
              <a:sym typeface="MomentumSansDisp Light"/>
            </a:endParaRPr>
          </a:p>
          <a:p>
            <a:pPr indent="0" lvl="0" marL="0" rtl="0" algn="ctr">
              <a:spcBef>
                <a:spcPts val="0"/>
              </a:spcBef>
              <a:spcAft>
                <a:spcPts val="0"/>
              </a:spcAft>
              <a:buNone/>
            </a:pPr>
            <a:r>
              <a:t/>
            </a:r>
            <a:endParaRPr sz="1700">
              <a:solidFill>
                <a:srgbClr val="FF0000"/>
              </a:solidFill>
              <a:latin typeface="MomentumSansDisp Light"/>
              <a:ea typeface="MomentumSansDisp Light"/>
              <a:cs typeface="MomentumSansDisp Light"/>
              <a:sym typeface="MomentumSansDisp Light"/>
            </a:endParaRPr>
          </a:p>
        </p:txBody>
      </p:sp>
      <p:grpSp>
        <p:nvGrpSpPr>
          <p:cNvPr id="1440" name="Google Shape;1440;p284"/>
          <p:cNvGrpSpPr/>
          <p:nvPr/>
        </p:nvGrpSpPr>
        <p:grpSpPr>
          <a:xfrm>
            <a:off x="2438325" y="658237"/>
            <a:ext cx="4267351" cy="1416644"/>
            <a:chOff x="1593310" y="745487"/>
            <a:chExt cx="4267351" cy="1416644"/>
          </a:xfrm>
        </p:grpSpPr>
        <p:pic>
          <p:nvPicPr>
            <p:cNvPr id="1441" name="Google Shape;1441;p284"/>
            <p:cNvPicPr preferRelativeResize="0"/>
            <p:nvPr/>
          </p:nvPicPr>
          <p:blipFill>
            <a:blip r:embed="rId3">
              <a:alphaModFix/>
            </a:blip>
            <a:stretch>
              <a:fillRect/>
            </a:stretch>
          </p:blipFill>
          <p:spPr>
            <a:xfrm>
              <a:off x="2952938" y="745487"/>
              <a:ext cx="1639636" cy="1416644"/>
            </a:xfrm>
            <a:prstGeom prst="rect">
              <a:avLst/>
            </a:prstGeom>
            <a:noFill/>
            <a:ln>
              <a:noFill/>
            </a:ln>
          </p:spPr>
        </p:pic>
        <p:pic>
          <p:nvPicPr>
            <p:cNvPr id="1442" name="Google Shape;1442;p284"/>
            <p:cNvPicPr preferRelativeResize="0"/>
            <p:nvPr/>
          </p:nvPicPr>
          <p:blipFill>
            <a:blip r:embed="rId4">
              <a:alphaModFix/>
            </a:blip>
            <a:stretch>
              <a:fillRect/>
            </a:stretch>
          </p:blipFill>
          <p:spPr>
            <a:xfrm>
              <a:off x="1593310" y="745487"/>
              <a:ext cx="1639636" cy="1416644"/>
            </a:xfrm>
            <a:prstGeom prst="rect">
              <a:avLst/>
            </a:prstGeom>
            <a:noFill/>
            <a:ln>
              <a:noFill/>
            </a:ln>
          </p:spPr>
        </p:pic>
        <p:pic>
          <p:nvPicPr>
            <p:cNvPr id="1443" name="Google Shape;1443;p284"/>
            <p:cNvPicPr preferRelativeResize="0"/>
            <p:nvPr/>
          </p:nvPicPr>
          <p:blipFill>
            <a:blip r:embed="rId5">
              <a:alphaModFix/>
            </a:blip>
            <a:stretch>
              <a:fillRect/>
            </a:stretch>
          </p:blipFill>
          <p:spPr>
            <a:xfrm>
              <a:off x="4221025" y="745487"/>
              <a:ext cx="1639636" cy="1416644"/>
            </a:xfrm>
            <a:prstGeom prst="rect">
              <a:avLst/>
            </a:prstGeom>
            <a:noFill/>
            <a:ln>
              <a:noFill/>
            </a:ln>
          </p:spPr>
        </p:pic>
        <p:sp>
          <p:nvSpPr>
            <p:cNvPr id="1444" name="Google Shape;1444;p284"/>
            <p:cNvSpPr txBox="1"/>
            <p:nvPr/>
          </p:nvSpPr>
          <p:spPr>
            <a:xfrm>
              <a:off x="2009225" y="1824475"/>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mentumSansDisp Light"/>
                  <a:ea typeface="MomentumSansDisp Light"/>
                  <a:cs typeface="MomentumSansDisp Light"/>
                  <a:sym typeface="MomentumSansDisp Light"/>
                </a:rPr>
                <a:t>XTRA</a:t>
              </a:r>
              <a:endParaRPr sz="600">
                <a:solidFill>
                  <a:srgbClr val="FFFFFF"/>
                </a:solidFill>
              </a:endParaRPr>
            </a:p>
          </p:txBody>
        </p:sp>
        <p:sp>
          <p:nvSpPr>
            <p:cNvPr id="1445" name="Google Shape;1445;p284"/>
            <p:cNvSpPr txBox="1"/>
            <p:nvPr/>
          </p:nvSpPr>
          <p:spPr>
            <a:xfrm>
              <a:off x="3342375" y="1824475"/>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3F3F3"/>
                  </a:solidFill>
                  <a:latin typeface="MomentumSansDisp Light"/>
                  <a:ea typeface="MomentumSansDisp Light"/>
                  <a:cs typeface="MomentumSansDisp Light"/>
                  <a:sym typeface="MomentumSansDisp Light"/>
                </a:rPr>
                <a:t>XOPQ</a:t>
              </a:r>
              <a:endParaRPr sz="600">
                <a:solidFill>
                  <a:srgbClr val="F3F3F3"/>
                </a:solidFill>
              </a:endParaRPr>
            </a:p>
          </p:txBody>
        </p:sp>
        <p:sp>
          <p:nvSpPr>
            <p:cNvPr id="1446" name="Google Shape;1446;p284"/>
            <p:cNvSpPr txBox="1"/>
            <p:nvPr/>
          </p:nvSpPr>
          <p:spPr>
            <a:xfrm>
              <a:off x="4642100" y="1824475"/>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0000"/>
                  </a:solidFill>
                  <a:latin typeface="MomentumSansDisp Light"/>
                  <a:ea typeface="MomentumSansDisp Light"/>
                  <a:cs typeface="MomentumSansDisp Light"/>
                  <a:sym typeface="MomentumSansDisp Light"/>
                </a:rPr>
                <a:t>YOPQ</a:t>
              </a:r>
              <a:endParaRPr sz="600"/>
            </a:p>
          </p:txBody>
        </p:sp>
      </p:grpSp>
      <p:grpSp>
        <p:nvGrpSpPr>
          <p:cNvPr id="1447" name="Google Shape;1447;p284"/>
          <p:cNvGrpSpPr/>
          <p:nvPr/>
        </p:nvGrpSpPr>
        <p:grpSpPr>
          <a:xfrm>
            <a:off x="1535871" y="1977862"/>
            <a:ext cx="6072258" cy="1416644"/>
            <a:chOff x="1593301" y="2141312"/>
            <a:chExt cx="6072258" cy="1416644"/>
          </a:xfrm>
        </p:grpSpPr>
        <p:pic>
          <p:nvPicPr>
            <p:cNvPr id="1448" name="Google Shape;1448;p284"/>
            <p:cNvPicPr preferRelativeResize="0"/>
            <p:nvPr/>
          </p:nvPicPr>
          <p:blipFill>
            <a:blip r:embed="rId6">
              <a:alphaModFix/>
            </a:blip>
            <a:stretch>
              <a:fillRect/>
            </a:stretch>
          </p:blipFill>
          <p:spPr>
            <a:xfrm>
              <a:off x="1593301" y="2141312"/>
              <a:ext cx="1639636" cy="1416644"/>
            </a:xfrm>
            <a:prstGeom prst="rect">
              <a:avLst/>
            </a:prstGeom>
            <a:noFill/>
            <a:ln>
              <a:noFill/>
            </a:ln>
          </p:spPr>
        </p:pic>
        <p:pic>
          <p:nvPicPr>
            <p:cNvPr id="1449" name="Google Shape;1449;p284"/>
            <p:cNvPicPr preferRelativeResize="0"/>
            <p:nvPr/>
          </p:nvPicPr>
          <p:blipFill>
            <a:blip r:embed="rId7">
              <a:alphaModFix/>
            </a:blip>
            <a:stretch>
              <a:fillRect/>
            </a:stretch>
          </p:blipFill>
          <p:spPr>
            <a:xfrm>
              <a:off x="6228451" y="2274790"/>
              <a:ext cx="1437109" cy="1149688"/>
            </a:xfrm>
            <a:prstGeom prst="rect">
              <a:avLst/>
            </a:prstGeom>
            <a:noFill/>
            <a:ln>
              <a:noFill/>
            </a:ln>
          </p:spPr>
        </p:pic>
        <p:pic>
          <p:nvPicPr>
            <p:cNvPr id="1450" name="Google Shape;1450;p284"/>
            <p:cNvPicPr preferRelativeResize="0"/>
            <p:nvPr/>
          </p:nvPicPr>
          <p:blipFill>
            <a:blip r:embed="rId8">
              <a:alphaModFix/>
            </a:blip>
            <a:stretch>
              <a:fillRect/>
            </a:stretch>
          </p:blipFill>
          <p:spPr>
            <a:xfrm>
              <a:off x="4736588" y="2279645"/>
              <a:ext cx="1424974" cy="1139979"/>
            </a:xfrm>
            <a:prstGeom prst="rect">
              <a:avLst/>
            </a:prstGeom>
            <a:noFill/>
            <a:ln>
              <a:noFill/>
            </a:ln>
          </p:spPr>
        </p:pic>
        <p:sp>
          <p:nvSpPr>
            <p:cNvPr id="1451" name="Google Shape;1451;p284"/>
            <p:cNvSpPr txBox="1"/>
            <p:nvPr/>
          </p:nvSpPr>
          <p:spPr>
            <a:xfrm>
              <a:off x="2014400" y="3263050"/>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mentumSansDisp Light"/>
                  <a:ea typeface="MomentumSansDisp Light"/>
                  <a:cs typeface="MomentumSansDisp Light"/>
                  <a:sym typeface="MomentumSansDisp Light"/>
                </a:rPr>
                <a:t>YTRA</a:t>
              </a:r>
              <a:endParaRPr sz="600">
                <a:solidFill>
                  <a:srgbClr val="FFFFFF"/>
                </a:solidFill>
              </a:endParaRPr>
            </a:p>
          </p:txBody>
        </p:sp>
        <p:pic>
          <p:nvPicPr>
            <p:cNvPr id="1452" name="Google Shape;1452;p284"/>
            <p:cNvPicPr preferRelativeResize="0"/>
            <p:nvPr/>
          </p:nvPicPr>
          <p:blipFill>
            <a:blip r:embed="rId9">
              <a:alphaModFix/>
            </a:blip>
            <a:stretch>
              <a:fillRect/>
            </a:stretch>
          </p:blipFill>
          <p:spPr>
            <a:xfrm>
              <a:off x="2860174" y="2366952"/>
              <a:ext cx="1207746" cy="965365"/>
            </a:xfrm>
            <a:prstGeom prst="rect">
              <a:avLst/>
            </a:prstGeom>
            <a:noFill/>
            <a:ln>
              <a:noFill/>
            </a:ln>
          </p:spPr>
        </p:pic>
        <p:sp>
          <p:nvSpPr>
            <p:cNvPr id="1453" name="Google Shape;1453;p284"/>
            <p:cNvSpPr txBox="1"/>
            <p:nvPr/>
          </p:nvSpPr>
          <p:spPr>
            <a:xfrm>
              <a:off x="3860125" y="3263050"/>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mentumSansDisp Light"/>
                  <a:ea typeface="MomentumSansDisp Light"/>
                  <a:cs typeface="MomentumSansDisp Light"/>
                  <a:sym typeface="MomentumSansDisp Light"/>
                </a:rPr>
                <a:t>Descender</a:t>
              </a:r>
              <a:endParaRPr sz="600">
                <a:solidFill>
                  <a:srgbClr val="FFFFFF"/>
                </a:solidFill>
              </a:endParaRPr>
            </a:p>
          </p:txBody>
        </p:sp>
        <p:sp>
          <p:nvSpPr>
            <p:cNvPr id="1454" name="Google Shape;1454;p284"/>
            <p:cNvSpPr txBox="1"/>
            <p:nvPr/>
          </p:nvSpPr>
          <p:spPr>
            <a:xfrm>
              <a:off x="5083275" y="3263050"/>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mentumSansDisp Light"/>
                  <a:ea typeface="MomentumSansDisp Light"/>
                  <a:cs typeface="MomentumSansDisp Light"/>
                  <a:sym typeface="MomentumSansDisp Light"/>
                </a:rPr>
                <a:t>Uppercase</a:t>
              </a:r>
              <a:endParaRPr sz="600">
                <a:solidFill>
                  <a:srgbClr val="FFFFFF"/>
                </a:solidFill>
              </a:endParaRPr>
            </a:p>
          </p:txBody>
        </p:sp>
        <p:sp>
          <p:nvSpPr>
            <p:cNvPr id="1455" name="Google Shape;1455;p284"/>
            <p:cNvSpPr txBox="1"/>
            <p:nvPr/>
          </p:nvSpPr>
          <p:spPr>
            <a:xfrm>
              <a:off x="6562338" y="3263050"/>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mentumSansDisp Light"/>
                  <a:ea typeface="MomentumSansDisp Light"/>
                  <a:cs typeface="MomentumSansDisp Light"/>
                  <a:sym typeface="MomentumSansDisp Light"/>
                </a:rPr>
                <a:t>Lowercase</a:t>
              </a:r>
              <a:endParaRPr sz="600">
                <a:solidFill>
                  <a:srgbClr val="FFFFFF"/>
                </a:solidFill>
              </a:endParaRPr>
            </a:p>
          </p:txBody>
        </p:sp>
        <p:pic>
          <p:nvPicPr>
            <p:cNvPr id="1456" name="Google Shape;1456;p284"/>
            <p:cNvPicPr preferRelativeResize="0"/>
            <p:nvPr/>
          </p:nvPicPr>
          <p:blipFill>
            <a:blip r:embed="rId10">
              <a:alphaModFix/>
            </a:blip>
            <a:stretch>
              <a:fillRect/>
            </a:stretch>
          </p:blipFill>
          <p:spPr>
            <a:xfrm>
              <a:off x="3633378" y="2366952"/>
              <a:ext cx="1207746" cy="965365"/>
            </a:xfrm>
            <a:prstGeom prst="rect">
              <a:avLst/>
            </a:prstGeom>
            <a:noFill/>
            <a:ln>
              <a:noFill/>
            </a:ln>
          </p:spPr>
        </p:pic>
        <p:sp>
          <p:nvSpPr>
            <p:cNvPr id="1457" name="Google Shape;1457;p284"/>
            <p:cNvSpPr txBox="1"/>
            <p:nvPr/>
          </p:nvSpPr>
          <p:spPr>
            <a:xfrm>
              <a:off x="2733638" y="2580684"/>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F0000"/>
                  </a:solidFill>
                  <a:latin typeface="MomentumSansDisp Light"/>
                  <a:ea typeface="MomentumSansDisp Light"/>
                  <a:cs typeface="MomentumSansDisp Light"/>
                  <a:sym typeface="MomentumSansDisp Light"/>
                </a:rPr>
                <a:t>=</a:t>
              </a:r>
              <a:endParaRPr sz="600"/>
            </a:p>
          </p:txBody>
        </p:sp>
        <p:sp>
          <p:nvSpPr>
            <p:cNvPr id="1458" name="Google Shape;1458;p284"/>
            <p:cNvSpPr txBox="1"/>
            <p:nvPr/>
          </p:nvSpPr>
          <p:spPr>
            <a:xfrm>
              <a:off x="3059875" y="3263050"/>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MomentumSansDisp Light"/>
                  <a:ea typeface="MomentumSansDisp Light"/>
                  <a:cs typeface="MomentumSansDisp Light"/>
                  <a:sym typeface="MomentumSansDisp Light"/>
                </a:rPr>
                <a:t>Ascender</a:t>
              </a:r>
              <a:endParaRPr sz="600">
                <a:solidFill>
                  <a:srgbClr val="FFFFFF"/>
                </a:solidFill>
              </a:endParaRPr>
            </a:p>
          </p:txBody>
        </p:sp>
      </p:gr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285"/>
          <p:cNvSpPr txBox="1"/>
          <p:nvPr/>
        </p:nvSpPr>
        <p:spPr>
          <a:xfrm>
            <a:off x="214375" y="704896"/>
            <a:ext cx="1663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Weight</a:t>
            </a:r>
            <a:endParaRPr sz="3600">
              <a:solidFill>
                <a:srgbClr val="FF0000"/>
              </a:solidFill>
              <a:latin typeface="MomentumSansDisp Light"/>
              <a:ea typeface="MomentumSansDisp Light"/>
              <a:cs typeface="MomentumSansDisp Light"/>
              <a:sym typeface="MomentumSansDisp Light"/>
            </a:endParaRPr>
          </a:p>
        </p:txBody>
      </p:sp>
      <p:pic>
        <p:nvPicPr>
          <p:cNvPr id="1464" name="Google Shape;1464;p285"/>
          <p:cNvPicPr preferRelativeResize="0"/>
          <p:nvPr/>
        </p:nvPicPr>
        <p:blipFill>
          <a:blip r:embed="rId3">
            <a:alphaModFix/>
          </a:blip>
          <a:stretch>
            <a:fillRect/>
          </a:stretch>
        </p:blipFill>
        <p:spPr>
          <a:xfrm>
            <a:off x="3194238" y="442074"/>
            <a:ext cx="1639636" cy="1416644"/>
          </a:xfrm>
          <a:prstGeom prst="rect">
            <a:avLst/>
          </a:prstGeom>
          <a:noFill/>
          <a:ln>
            <a:noFill/>
          </a:ln>
        </p:spPr>
      </p:pic>
      <p:pic>
        <p:nvPicPr>
          <p:cNvPr id="1465" name="Google Shape;1465;p285"/>
          <p:cNvPicPr preferRelativeResize="0"/>
          <p:nvPr/>
        </p:nvPicPr>
        <p:blipFill>
          <a:blip r:embed="rId4">
            <a:alphaModFix/>
          </a:blip>
          <a:stretch>
            <a:fillRect/>
          </a:stretch>
        </p:blipFill>
        <p:spPr>
          <a:xfrm>
            <a:off x="1796023" y="442074"/>
            <a:ext cx="1639636" cy="1416644"/>
          </a:xfrm>
          <a:prstGeom prst="rect">
            <a:avLst/>
          </a:prstGeom>
          <a:noFill/>
          <a:ln>
            <a:noFill/>
          </a:ln>
        </p:spPr>
      </p:pic>
      <p:pic>
        <p:nvPicPr>
          <p:cNvPr id="1466" name="Google Shape;1466;p285"/>
          <p:cNvPicPr preferRelativeResize="0"/>
          <p:nvPr/>
        </p:nvPicPr>
        <p:blipFill>
          <a:blip r:embed="rId5">
            <a:alphaModFix/>
          </a:blip>
          <a:stretch>
            <a:fillRect/>
          </a:stretch>
        </p:blipFill>
        <p:spPr>
          <a:xfrm>
            <a:off x="4427900" y="442074"/>
            <a:ext cx="1639636" cy="1416644"/>
          </a:xfrm>
          <a:prstGeom prst="rect">
            <a:avLst/>
          </a:prstGeom>
          <a:noFill/>
          <a:ln>
            <a:noFill/>
          </a:ln>
        </p:spPr>
      </p:pic>
      <p:pic>
        <p:nvPicPr>
          <p:cNvPr id="1467" name="Google Shape;1467;p285"/>
          <p:cNvPicPr preferRelativeResize="0"/>
          <p:nvPr/>
        </p:nvPicPr>
        <p:blipFill>
          <a:blip r:embed="rId6">
            <a:alphaModFix/>
          </a:blip>
          <a:stretch>
            <a:fillRect/>
          </a:stretch>
        </p:blipFill>
        <p:spPr>
          <a:xfrm>
            <a:off x="5676114" y="442074"/>
            <a:ext cx="1639636" cy="1416644"/>
          </a:xfrm>
          <a:prstGeom prst="rect">
            <a:avLst/>
          </a:prstGeom>
          <a:noFill/>
          <a:ln>
            <a:noFill/>
          </a:ln>
        </p:spPr>
      </p:pic>
      <p:pic>
        <p:nvPicPr>
          <p:cNvPr id="1468" name="Google Shape;1468;p285"/>
          <p:cNvPicPr preferRelativeResize="0"/>
          <p:nvPr/>
        </p:nvPicPr>
        <p:blipFill>
          <a:blip r:embed="rId7">
            <a:alphaModFix/>
          </a:blip>
          <a:stretch>
            <a:fillRect/>
          </a:stretch>
        </p:blipFill>
        <p:spPr>
          <a:xfrm>
            <a:off x="7103763" y="361621"/>
            <a:ext cx="1825850" cy="1577550"/>
          </a:xfrm>
          <a:prstGeom prst="rect">
            <a:avLst/>
          </a:prstGeom>
          <a:noFill/>
          <a:ln>
            <a:noFill/>
          </a:ln>
        </p:spPr>
      </p:pic>
      <p:sp>
        <p:nvSpPr>
          <p:cNvPr id="1469" name="Google Shape;1469;p285"/>
          <p:cNvSpPr txBox="1"/>
          <p:nvPr/>
        </p:nvSpPr>
        <p:spPr>
          <a:xfrm>
            <a:off x="4319463" y="881446"/>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sp>
        <p:nvSpPr>
          <p:cNvPr id="1470" name="Google Shape;1470;p285"/>
          <p:cNvSpPr txBox="1"/>
          <p:nvPr/>
        </p:nvSpPr>
        <p:spPr>
          <a:xfrm>
            <a:off x="3048988" y="881446"/>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sp>
        <p:nvSpPr>
          <p:cNvPr id="1471" name="Google Shape;1471;p285"/>
          <p:cNvSpPr txBox="1"/>
          <p:nvPr/>
        </p:nvSpPr>
        <p:spPr>
          <a:xfrm>
            <a:off x="5615013" y="881446"/>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sp>
        <p:nvSpPr>
          <p:cNvPr id="1472" name="Google Shape;1472;p285"/>
          <p:cNvSpPr txBox="1"/>
          <p:nvPr/>
        </p:nvSpPr>
        <p:spPr>
          <a:xfrm>
            <a:off x="6967913" y="881446"/>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pic>
        <p:nvPicPr>
          <p:cNvPr id="1473" name="Google Shape;1473;p285"/>
          <p:cNvPicPr preferRelativeResize="0"/>
          <p:nvPr/>
        </p:nvPicPr>
        <p:blipFill>
          <a:blip r:embed="rId8">
            <a:alphaModFix/>
          </a:blip>
          <a:stretch>
            <a:fillRect/>
          </a:stretch>
        </p:blipFill>
        <p:spPr>
          <a:xfrm>
            <a:off x="7151600" y="1501874"/>
            <a:ext cx="1730175" cy="1494850"/>
          </a:xfrm>
          <a:prstGeom prst="rect">
            <a:avLst/>
          </a:prstGeom>
          <a:noFill/>
          <a:ln>
            <a:noFill/>
          </a:ln>
        </p:spPr>
      </p:pic>
      <p:pic>
        <p:nvPicPr>
          <p:cNvPr id="1474" name="Google Shape;1474;p285"/>
          <p:cNvPicPr preferRelativeResize="0"/>
          <p:nvPr/>
        </p:nvPicPr>
        <p:blipFill>
          <a:blip r:embed="rId3">
            <a:alphaModFix/>
          </a:blip>
          <a:stretch>
            <a:fillRect/>
          </a:stretch>
        </p:blipFill>
        <p:spPr>
          <a:xfrm>
            <a:off x="3194238" y="1540977"/>
            <a:ext cx="1639636" cy="1416644"/>
          </a:xfrm>
          <a:prstGeom prst="rect">
            <a:avLst/>
          </a:prstGeom>
          <a:noFill/>
          <a:ln>
            <a:noFill/>
          </a:ln>
        </p:spPr>
      </p:pic>
      <p:pic>
        <p:nvPicPr>
          <p:cNvPr id="1475" name="Google Shape;1475;p285"/>
          <p:cNvPicPr preferRelativeResize="0"/>
          <p:nvPr/>
        </p:nvPicPr>
        <p:blipFill>
          <a:blip r:embed="rId4">
            <a:alphaModFix/>
          </a:blip>
          <a:stretch>
            <a:fillRect/>
          </a:stretch>
        </p:blipFill>
        <p:spPr>
          <a:xfrm>
            <a:off x="1801673" y="1540977"/>
            <a:ext cx="1639636" cy="1416644"/>
          </a:xfrm>
          <a:prstGeom prst="rect">
            <a:avLst/>
          </a:prstGeom>
          <a:noFill/>
          <a:ln>
            <a:noFill/>
          </a:ln>
        </p:spPr>
      </p:pic>
      <p:pic>
        <p:nvPicPr>
          <p:cNvPr id="1476" name="Google Shape;1476;p285"/>
          <p:cNvPicPr preferRelativeResize="0"/>
          <p:nvPr/>
        </p:nvPicPr>
        <p:blipFill>
          <a:blip r:embed="rId5">
            <a:alphaModFix/>
          </a:blip>
          <a:stretch>
            <a:fillRect/>
          </a:stretch>
        </p:blipFill>
        <p:spPr>
          <a:xfrm>
            <a:off x="4427900" y="1540977"/>
            <a:ext cx="1639636" cy="1416644"/>
          </a:xfrm>
          <a:prstGeom prst="rect">
            <a:avLst/>
          </a:prstGeom>
          <a:noFill/>
          <a:ln>
            <a:noFill/>
          </a:ln>
        </p:spPr>
      </p:pic>
      <p:pic>
        <p:nvPicPr>
          <p:cNvPr id="1477" name="Google Shape;1477;p285"/>
          <p:cNvPicPr preferRelativeResize="0"/>
          <p:nvPr/>
        </p:nvPicPr>
        <p:blipFill>
          <a:blip r:embed="rId6">
            <a:alphaModFix/>
          </a:blip>
          <a:stretch>
            <a:fillRect/>
          </a:stretch>
        </p:blipFill>
        <p:spPr>
          <a:xfrm>
            <a:off x="5676114" y="1540977"/>
            <a:ext cx="1639636" cy="1416644"/>
          </a:xfrm>
          <a:prstGeom prst="rect">
            <a:avLst/>
          </a:prstGeom>
          <a:noFill/>
          <a:ln>
            <a:noFill/>
          </a:ln>
        </p:spPr>
      </p:pic>
      <p:sp>
        <p:nvSpPr>
          <p:cNvPr id="1478" name="Google Shape;1478;p285"/>
          <p:cNvSpPr txBox="1"/>
          <p:nvPr/>
        </p:nvSpPr>
        <p:spPr>
          <a:xfrm>
            <a:off x="214375" y="1803799"/>
            <a:ext cx="1663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Width</a:t>
            </a:r>
            <a:endParaRPr sz="3600">
              <a:solidFill>
                <a:srgbClr val="FF0000"/>
              </a:solidFill>
              <a:latin typeface="MomentumSansDisp Light"/>
              <a:ea typeface="MomentumSansDisp Light"/>
              <a:cs typeface="MomentumSansDisp Light"/>
              <a:sym typeface="MomentumSansDisp Light"/>
            </a:endParaRPr>
          </a:p>
        </p:txBody>
      </p:sp>
      <p:sp>
        <p:nvSpPr>
          <p:cNvPr id="1479" name="Google Shape;1479;p285"/>
          <p:cNvSpPr txBox="1"/>
          <p:nvPr/>
        </p:nvSpPr>
        <p:spPr>
          <a:xfrm>
            <a:off x="4344538" y="1980349"/>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sp>
        <p:nvSpPr>
          <p:cNvPr id="1480" name="Google Shape;1480;p285"/>
          <p:cNvSpPr txBox="1"/>
          <p:nvPr/>
        </p:nvSpPr>
        <p:spPr>
          <a:xfrm>
            <a:off x="3074063" y="1980349"/>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sp>
        <p:nvSpPr>
          <p:cNvPr id="1481" name="Google Shape;1481;p285"/>
          <p:cNvSpPr txBox="1"/>
          <p:nvPr/>
        </p:nvSpPr>
        <p:spPr>
          <a:xfrm>
            <a:off x="5640088" y="1980349"/>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sp>
        <p:nvSpPr>
          <p:cNvPr id="1482" name="Google Shape;1482;p285"/>
          <p:cNvSpPr txBox="1"/>
          <p:nvPr/>
        </p:nvSpPr>
        <p:spPr>
          <a:xfrm>
            <a:off x="6992988" y="1980349"/>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grpSp>
        <p:nvGrpSpPr>
          <p:cNvPr id="1483" name="Google Shape;1483;p285"/>
          <p:cNvGrpSpPr/>
          <p:nvPr/>
        </p:nvGrpSpPr>
        <p:grpSpPr>
          <a:xfrm>
            <a:off x="214375" y="2597912"/>
            <a:ext cx="8698217" cy="1548125"/>
            <a:chOff x="244450" y="2515888"/>
            <a:chExt cx="8698217" cy="1548125"/>
          </a:xfrm>
        </p:grpSpPr>
        <p:sp>
          <p:nvSpPr>
            <p:cNvPr id="1484" name="Google Shape;1484;p285"/>
            <p:cNvSpPr txBox="1"/>
            <p:nvPr/>
          </p:nvSpPr>
          <p:spPr>
            <a:xfrm>
              <a:off x="244450" y="2844450"/>
              <a:ext cx="1663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Grade</a:t>
              </a:r>
              <a:endParaRPr sz="3600">
                <a:solidFill>
                  <a:srgbClr val="FF0000"/>
                </a:solidFill>
                <a:latin typeface="MomentumSansDisp Light"/>
                <a:ea typeface="MomentumSansDisp Light"/>
                <a:cs typeface="MomentumSansDisp Light"/>
                <a:sym typeface="MomentumSansDisp Light"/>
              </a:endParaRPr>
            </a:p>
          </p:txBody>
        </p:sp>
        <p:pic>
          <p:nvPicPr>
            <p:cNvPr id="1485" name="Google Shape;1485;p285"/>
            <p:cNvPicPr preferRelativeResize="0"/>
            <p:nvPr/>
          </p:nvPicPr>
          <p:blipFill>
            <a:blip r:embed="rId3">
              <a:alphaModFix/>
            </a:blip>
            <a:stretch>
              <a:fillRect/>
            </a:stretch>
          </p:blipFill>
          <p:spPr>
            <a:xfrm>
              <a:off x="3224313" y="2581628"/>
              <a:ext cx="1639636" cy="1416644"/>
            </a:xfrm>
            <a:prstGeom prst="rect">
              <a:avLst/>
            </a:prstGeom>
            <a:noFill/>
            <a:ln>
              <a:noFill/>
            </a:ln>
          </p:spPr>
        </p:pic>
        <p:pic>
          <p:nvPicPr>
            <p:cNvPr id="1486" name="Google Shape;1486;p285"/>
            <p:cNvPicPr preferRelativeResize="0"/>
            <p:nvPr/>
          </p:nvPicPr>
          <p:blipFill>
            <a:blip r:embed="rId5">
              <a:alphaModFix/>
            </a:blip>
            <a:stretch>
              <a:fillRect/>
            </a:stretch>
          </p:blipFill>
          <p:spPr>
            <a:xfrm>
              <a:off x="4457975" y="2581628"/>
              <a:ext cx="1639636" cy="1416644"/>
            </a:xfrm>
            <a:prstGeom prst="rect">
              <a:avLst/>
            </a:prstGeom>
            <a:noFill/>
            <a:ln>
              <a:noFill/>
            </a:ln>
          </p:spPr>
        </p:pic>
        <p:pic>
          <p:nvPicPr>
            <p:cNvPr id="1487" name="Google Shape;1487;p285"/>
            <p:cNvPicPr preferRelativeResize="0"/>
            <p:nvPr/>
          </p:nvPicPr>
          <p:blipFill>
            <a:blip r:embed="rId9">
              <a:alphaModFix/>
            </a:blip>
            <a:stretch>
              <a:fillRect/>
            </a:stretch>
          </p:blipFill>
          <p:spPr>
            <a:xfrm>
              <a:off x="7150858" y="2515888"/>
              <a:ext cx="1791810" cy="1548125"/>
            </a:xfrm>
            <a:prstGeom prst="rect">
              <a:avLst/>
            </a:prstGeom>
            <a:noFill/>
            <a:ln>
              <a:noFill/>
            </a:ln>
          </p:spPr>
        </p:pic>
        <p:sp>
          <p:nvSpPr>
            <p:cNvPr id="1488" name="Google Shape;1488;p285"/>
            <p:cNvSpPr txBox="1"/>
            <p:nvPr/>
          </p:nvSpPr>
          <p:spPr>
            <a:xfrm>
              <a:off x="4395513" y="3021000"/>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sp>
          <p:nvSpPr>
            <p:cNvPr id="1489" name="Google Shape;1489;p285"/>
            <p:cNvSpPr txBox="1"/>
            <p:nvPr/>
          </p:nvSpPr>
          <p:spPr>
            <a:xfrm>
              <a:off x="7043963" y="3021000"/>
              <a:ext cx="478500" cy="5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0000"/>
                  </a:solidFill>
                  <a:latin typeface="MomentumSansDisp Light"/>
                  <a:ea typeface="MomentumSansDisp Light"/>
                  <a:cs typeface="MomentumSansDisp Light"/>
                  <a:sym typeface="MomentumSansDisp Light"/>
                </a:rPr>
                <a:t>=</a:t>
              </a:r>
              <a:endParaRPr/>
            </a:p>
          </p:txBody>
        </p:sp>
      </p:grpSp>
      <p:sp>
        <p:nvSpPr>
          <p:cNvPr id="1490" name="Google Shape;1490;p285"/>
          <p:cNvSpPr txBox="1"/>
          <p:nvPr/>
        </p:nvSpPr>
        <p:spPr>
          <a:xfrm>
            <a:off x="2271725" y="3714300"/>
            <a:ext cx="6358500" cy="135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aseline="-25000" lang="en" sz="3600">
                <a:solidFill>
                  <a:srgbClr val="FF0000"/>
                </a:solidFill>
                <a:latin typeface="MomentumSansDisp Light"/>
                <a:ea typeface="MomentumSansDisp Light"/>
                <a:cs typeface="MomentumSansDisp Light"/>
                <a:sym typeface="MomentumSansDisp Light"/>
              </a:rPr>
              <a:t>Blends are created by combining parametric axes</a:t>
            </a:r>
            <a:endParaRPr baseline="-25000" sz="3600">
              <a:solidFill>
                <a:srgbClr val="FF0000"/>
              </a:solidFill>
              <a:latin typeface="MomentumSansDisp Light"/>
              <a:ea typeface="MomentumSansDisp Light"/>
              <a:cs typeface="MomentumSansDisp Light"/>
              <a:sym typeface="MomentumSansDisp Light"/>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pic>
        <p:nvPicPr>
          <p:cNvPr id="1495" name="Google Shape;1495;p286"/>
          <p:cNvPicPr preferRelativeResize="0"/>
          <p:nvPr/>
        </p:nvPicPr>
        <p:blipFill>
          <a:blip r:embed="rId3">
            <a:alphaModFix/>
          </a:blip>
          <a:stretch>
            <a:fillRect/>
          </a:stretch>
        </p:blipFill>
        <p:spPr>
          <a:xfrm>
            <a:off x="2488575" y="1677825"/>
            <a:ext cx="3861725" cy="1629175"/>
          </a:xfrm>
          <a:prstGeom prst="rect">
            <a:avLst/>
          </a:prstGeom>
          <a:noFill/>
          <a:ln>
            <a:noFill/>
          </a:ln>
        </p:spPr>
      </p:pic>
      <p:grpSp>
        <p:nvGrpSpPr>
          <p:cNvPr id="1496" name="Google Shape;1496;p286"/>
          <p:cNvGrpSpPr/>
          <p:nvPr/>
        </p:nvGrpSpPr>
        <p:grpSpPr>
          <a:xfrm>
            <a:off x="2399625" y="190637"/>
            <a:ext cx="4267351" cy="1416644"/>
            <a:chOff x="1593310" y="745487"/>
            <a:chExt cx="4267351" cy="1416644"/>
          </a:xfrm>
        </p:grpSpPr>
        <p:pic>
          <p:nvPicPr>
            <p:cNvPr id="1497" name="Google Shape;1497;p286"/>
            <p:cNvPicPr preferRelativeResize="0"/>
            <p:nvPr/>
          </p:nvPicPr>
          <p:blipFill>
            <a:blip r:embed="rId4">
              <a:alphaModFix/>
            </a:blip>
            <a:stretch>
              <a:fillRect/>
            </a:stretch>
          </p:blipFill>
          <p:spPr>
            <a:xfrm>
              <a:off x="2952938" y="745487"/>
              <a:ext cx="1639636" cy="1416644"/>
            </a:xfrm>
            <a:prstGeom prst="rect">
              <a:avLst/>
            </a:prstGeom>
            <a:noFill/>
            <a:ln>
              <a:noFill/>
            </a:ln>
          </p:spPr>
        </p:pic>
        <p:pic>
          <p:nvPicPr>
            <p:cNvPr id="1498" name="Google Shape;1498;p286"/>
            <p:cNvPicPr preferRelativeResize="0"/>
            <p:nvPr/>
          </p:nvPicPr>
          <p:blipFill>
            <a:blip r:embed="rId5">
              <a:alphaModFix/>
            </a:blip>
            <a:stretch>
              <a:fillRect/>
            </a:stretch>
          </p:blipFill>
          <p:spPr>
            <a:xfrm>
              <a:off x="1593310" y="745487"/>
              <a:ext cx="1639636" cy="1416644"/>
            </a:xfrm>
            <a:prstGeom prst="rect">
              <a:avLst/>
            </a:prstGeom>
            <a:noFill/>
            <a:ln>
              <a:noFill/>
            </a:ln>
          </p:spPr>
        </p:pic>
        <p:pic>
          <p:nvPicPr>
            <p:cNvPr id="1499" name="Google Shape;1499;p286"/>
            <p:cNvPicPr preferRelativeResize="0"/>
            <p:nvPr/>
          </p:nvPicPr>
          <p:blipFill>
            <a:blip r:embed="rId6">
              <a:alphaModFix/>
            </a:blip>
            <a:stretch>
              <a:fillRect/>
            </a:stretch>
          </p:blipFill>
          <p:spPr>
            <a:xfrm>
              <a:off x="4221025" y="745487"/>
              <a:ext cx="1639636" cy="1416644"/>
            </a:xfrm>
            <a:prstGeom prst="rect">
              <a:avLst/>
            </a:prstGeom>
            <a:noFill/>
            <a:ln>
              <a:noFill/>
            </a:ln>
          </p:spPr>
        </p:pic>
        <p:sp>
          <p:nvSpPr>
            <p:cNvPr id="1500" name="Google Shape;1500;p286"/>
            <p:cNvSpPr txBox="1"/>
            <p:nvPr/>
          </p:nvSpPr>
          <p:spPr>
            <a:xfrm>
              <a:off x="2009225" y="1824475"/>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0000"/>
                  </a:solidFill>
                  <a:latin typeface="MomentumSansDisp Light"/>
                  <a:ea typeface="MomentumSansDisp Light"/>
                  <a:cs typeface="MomentumSansDisp Light"/>
                  <a:sym typeface="MomentumSansDisp Light"/>
                </a:rPr>
                <a:t>XTRA</a:t>
              </a:r>
              <a:endParaRPr sz="600"/>
            </a:p>
          </p:txBody>
        </p:sp>
        <p:sp>
          <p:nvSpPr>
            <p:cNvPr id="1501" name="Google Shape;1501;p286"/>
            <p:cNvSpPr txBox="1"/>
            <p:nvPr/>
          </p:nvSpPr>
          <p:spPr>
            <a:xfrm>
              <a:off x="3342375" y="1824475"/>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0000"/>
                  </a:solidFill>
                  <a:latin typeface="MomentumSansDisp Light"/>
                  <a:ea typeface="MomentumSansDisp Light"/>
                  <a:cs typeface="MomentumSansDisp Light"/>
                  <a:sym typeface="MomentumSansDisp Light"/>
                </a:rPr>
                <a:t>XOPQ</a:t>
              </a:r>
              <a:endParaRPr sz="600"/>
            </a:p>
          </p:txBody>
        </p:sp>
        <p:sp>
          <p:nvSpPr>
            <p:cNvPr id="1502" name="Google Shape;1502;p286"/>
            <p:cNvSpPr txBox="1"/>
            <p:nvPr/>
          </p:nvSpPr>
          <p:spPr>
            <a:xfrm>
              <a:off x="4642100" y="1824475"/>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0000"/>
                  </a:solidFill>
                  <a:latin typeface="MomentumSansDisp Light"/>
                  <a:ea typeface="MomentumSansDisp Light"/>
                  <a:cs typeface="MomentumSansDisp Light"/>
                  <a:sym typeface="MomentumSansDisp Light"/>
                </a:rPr>
                <a:t>YOPQ</a:t>
              </a:r>
              <a:endParaRPr sz="600"/>
            </a:p>
          </p:txBody>
        </p:sp>
      </p:grpSp>
      <p:grpSp>
        <p:nvGrpSpPr>
          <p:cNvPr id="1503" name="Google Shape;1503;p286"/>
          <p:cNvGrpSpPr/>
          <p:nvPr/>
        </p:nvGrpSpPr>
        <p:grpSpPr>
          <a:xfrm>
            <a:off x="2820594" y="3470040"/>
            <a:ext cx="3205185" cy="1283160"/>
            <a:chOff x="2860174" y="2274790"/>
            <a:chExt cx="3205185" cy="1283160"/>
          </a:xfrm>
        </p:grpSpPr>
        <p:pic>
          <p:nvPicPr>
            <p:cNvPr id="1504" name="Google Shape;1504;p286"/>
            <p:cNvPicPr preferRelativeResize="0"/>
            <p:nvPr/>
          </p:nvPicPr>
          <p:blipFill>
            <a:blip r:embed="rId7">
              <a:alphaModFix/>
            </a:blip>
            <a:stretch>
              <a:fillRect/>
            </a:stretch>
          </p:blipFill>
          <p:spPr>
            <a:xfrm>
              <a:off x="4628251" y="2274790"/>
              <a:ext cx="1437109" cy="1149688"/>
            </a:xfrm>
            <a:prstGeom prst="rect">
              <a:avLst/>
            </a:prstGeom>
            <a:noFill/>
            <a:ln>
              <a:noFill/>
            </a:ln>
          </p:spPr>
        </p:pic>
        <p:pic>
          <p:nvPicPr>
            <p:cNvPr id="1505" name="Google Shape;1505;p286"/>
            <p:cNvPicPr preferRelativeResize="0"/>
            <p:nvPr/>
          </p:nvPicPr>
          <p:blipFill>
            <a:blip r:embed="rId8">
              <a:alphaModFix/>
            </a:blip>
            <a:stretch>
              <a:fillRect/>
            </a:stretch>
          </p:blipFill>
          <p:spPr>
            <a:xfrm>
              <a:off x="2860174" y="2366952"/>
              <a:ext cx="1207746" cy="965365"/>
            </a:xfrm>
            <a:prstGeom prst="rect">
              <a:avLst/>
            </a:prstGeom>
            <a:noFill/>
            <a:ln>
              <a:noFill/>
            </a:ln>
          </p:spPr>
        </p:pic>
        <p:sp>
          <p:nvSpPr>
            <p:cNvPr id="1506" name="Google Shape;1506;p286"/>
            <p:cNvSpPr txBox="1"/>
            <p:nvPr/>
          </p:nvSpPr>
          <p:spPr>
            <a:xfrm>
              <a:off x="3860125" y="3263050"/>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0000"/>
                  </a:solidFill>
                  <a:latin typeface="MomentumSansDisp Light"/>
                  <a:ea typeface="MomentumSansDisp Light"/>
                  <a:cs typeface="MomentumSansDisp Light"/>
                  <a:sym typeface="MomentumSansDisp Light"/>
                </a:rPr>
                <a:t>Descender</a:t>
              </a:r>
              <a:endParaRPr sz="600"/>
            </a:p>
          </p:txBody>
        </p:sp>
        <p:sp>
          <p:nvSpPr>
            <p:cNvPr id="1507" name="Google Shape;1507;p286"/>
            <p:cNvSpPr txBox="1"/>
            <p:nvPr/>
          </p:nvSpPr>
          <p:spPr>
            <a:xfrm>
              <a:off x="4962138" y="3263050"/>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0000"/>
                  </a:solidFill>
                  <a:latin typeface="MomentumSansDisp Light"/>
                  <a:ea typeface="MomentumSansDisp Light"/>
                  <a:cs typeface="MomentumSansDisp Light"/>
                  <a:sym typeface="MomentumSansDisp Light"/>
                </a:rPr>
                <a:t>Lowercase</a:t>
              </a:r>
              <a:endParaRPr sz="600"/>
            </a:p>
          </p:txBody>
        </p:sp>
        <p:pic>
          <p:nvPicPr>
            <p:cNvPr id="1508" name="Google Shape;1508;p286"/>
            <p:cNvPicPr preferRelativeResize="0"/>
            <p:nvPr/>
          </p:nvPicPr>
          <p:blipFill>
            <a:blip r:embed="rId9">
              <a:alphaModFix/>
            </a:blip>
            <a:stretch>
              <a:fillRect/>
            </a:stretch>
          </p:blipFill>
          <p:spPr>
            <a:xfrm>
              <a:off x="3633378" y="2366952"/>
              <a:ext cx="1207746" cy="965365"/>
            </a:xfrm>
            <a:prstGeom prst="rect">
              <a:avLst/>
            </a:prstGeom>
            <a:noFill/>
            <a:ln>
              <a:noFill/>
            </a:ln>
          </p:spPr>
        </p:pic>
        <p:sp>
          <p:nvSpPr>
            <p:cNvPr id="1509" name="Google Shape;1509;p286"/>
            <p:cNvSpPr txBox="1"/>
            <p:nvPr/>
          </p:nvSpPr>
          <p:spPr>
            <a:xfrm>
              <a:off x="3059875" y="3263050"/>
              <a:ext cx="706500" cy="29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FF0000"/>
                  </a:solidFill>
                  <a:latin typeface="MomentumSansDisp Light"/>
                  <a:ea typeface="MomentumSansDisp Light"/>
                  <a:cs typeface="MomentumSansDisp Light"/>
                  <a:sym typeface="MomentumSansDisp Light"/>
                </a:rPr>
                <a:t>Ascender</a:t>
              </a:r>
              <a:endParaRPr sz="6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661" name="Shape 661"/>
        <p:cNvGrpSpPr/>
        <p:nvPr/>
      </p:nvGrpSpPr>
      <p:grpSpPr>
        <a:xfrm>
          <a:off x="0" y="0"/>
          <a:ext cx="0" cy="0"/>
          <a:chOff x="0" y="0"/>
          <a:chExt cx="0" cy="0"/>
        </a:xfrm>
      </p:grpSpPr>
      <p:sp>
        <p:nvSpPr>
          <p:cNvPr id="662" name="Google Shape;662;p16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Variable Fonts</a:t>
            </a:r>
            <a:endParaRPr>
              <a:latin typeface="Google Sans"/>
              <a:ea typeface="Google Sans"/>
              <a:cs typeface="Google Sans"/>
              <a:sym typeface="Google Sans"/>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pic>
        <p:nvPicPr>
          <p:cNvPr id="1514" name="Google Shape;1514;p287"/>
          <p:cNvPicPr preferRelativeResize="0"/>
          <p:nvPr/>
        </p:nvPicPr>
        <p:blipFill rotWithShape="1">
          <a:blip r:embed="rId3">
            <a:alphaModFix/>
          </a:blip>
          <a:srcRect b="41961" l="8406" r="49997" t="0"/>
          <a:stretch/>
        </p:blipFill>
        <p:spPr>
          <a:xfrm>
            <a:off x="1885675" y="77925"/>
            <a:ext cx="2686327" cy="2851601"/>
          </a:xfrm>
          <a:prstGeom prst="rect">
            <a:avLst/>
          </a:prstGeom>
          <a:noFill/>
          <a:ln>
            <a:noFill/>
          </a:ln>
        </p:spPr>
      </p:pic>
      <p:sp>
        <p:nvSpPr>
          <p:cNvPr id="1515" name="Google Shape;1515;p287"/>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t>Start </a:t>
            </a:r>
            <a:r>
              <a:rPr lang="en" sz="2400"/>
              <a:t>with the default</a:t>
            </a:r>
            <a:endParaRPr sz="2400"/>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pic>
        <p:nvPicPr>
          <p:cNvPr id="1520" name="Google Shape;1520;p288"/>
          <p:cNvPicPr preferRelativeResize="0"/>
          <p:nvPr/>
        </p:nvPicPr>
        <p:blipFill rotWithShape="1">
          <a:blip r:embed="rId3">
            <a:alphaModFix/>
          </a:blip>
          <a:srcRect b="0" l="0" r="50000" t="0"/>
          <a:stretch/>
        </p:blipFill>
        <p:spPr>
          <a:xfrm>
            <a:off x="1342900" y="77925"/>
            <a:ext cx="3229102" cy="4913174"/>
          </a:xfrm>
          <a:prstGeom prst="rect">
            <a:avLst/>
          </a:prstGeom>
          <a:noFill/>
          <a:ln>
            <a:noFill/>
          </a:ln>
        </p:spPr>
      </p:pic>
      <p:sp>
        <p:nvSpPr>
          <p:cNvPr id="1521" name="Google Shape;1521;p288"/>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t>Negative</a:t>
            </a:r>
            <a:r>
              <a:rPr lang="en" sz="2400"/>
              <a:t> optical size (downsizing)</a:t>
            </a:r>
            <a:endParaRPr sz="2400"/>
          </a:p>
        </p:txBody>
      </p:sp>
      <p:pic>
        <p:nvPicPr>
          <p:cNvPr id="1522" name="Google Shape;1522;p288"/>
          <p:cNvPicPr preferRelativeResize="0"/>
          <p:nvPr/>
        </p:nvPicPr>
        <p:blipFill rotWithShape="1">
          <a:blip r:embed="rId3">
            <a:alphaModFix/>
          </a:blip>
          <a:srcRect b="0" l="0" r="0" t="57956"/>
          <a:stretch/>
        </p:blipFill>
        <p:spPr>
          <a:xfrm>
            <a:off x="1342906" y="2925399"/>
            <a:ext cx="6458303" cy="2065701"/>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pic>
        <p:nvPicPr>
          <p:cNvPr id="1527" name="Google Shape;1527;p289"/>
          <p:cNvPicPr preferRelativeResize="0"/>
          <p:nvPr/>
        </p:nvPicPr>
        <p:blipFill>
          <a:blip r:embed="rId3">
            <a:alphaModFix/>
          </a:blip>
          <a:stretch>
            <a:fillRect/>
          </a:stretch>
        </p:blipFill>
        <p:spPr>
          <a:xfrm>
            <a:off x="1342888" y="77928"/>
            <a:ext cx="6458225" cy="4913174"/>
          </a:xfrm>
          <a:prstGeom prst="rect">
            <a:avLst/>
          </a:prstGeom>
          <a:noFill/>
          <a:ln>
            <a:noFill/>
          </a:ln>
        </p:spPr>
      </p:pic>
      <p:sp>
        <p:nvSpPr>
          <p:cNvPr id="1528" name="Google Shape;1528;p289"/>
          <p:cNvSpPr txBox="1"/>
          <p:nvPr>
            <p:ph type="title"/>
          </p:nvPr>
        </p:nvSpPr>
        <p:spPr>
          <a:xfrm>
            <a:off x="311700" y="172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t>Positive</a:t>
            </a:r>
            <a:r>
              <a:rPr lang="en" sz="2400"/>
              <a:t> optical size (upsizing)</a:t>
            </a:r>
            <a:endParaRPr sz="2400"/>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290"/>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Inter script</a:t>
            </a:r>
            <a:endParaRPr/>
          </a:p>
        </p:txBody>
      </p:sp>
      <p:pic>
        <p:nvPicPr>
          <p:cNvPr id="1534" name="Google Shape;1534;p290"/>
          <p:cNvPicPr preferRelativeResize="0"/>
          <p:nvPr/>
        </p:nvPicPr>
        <p:blipFill>
          <a:blip r:embed="rId3">
            <a:alphaModFix/>
          </a:blip>
          <a:stretch>
            <a:fillRect/>
          </a:stretch>
        </p:blipFill>
        <p:spPr>
          <a:xfrm>
            <a:off x="504825" y="1543050"/>
            <a:ext cx="8134350" cy="20574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291"/>
          <p:cNvSpPr txBox="1"/>
          <p:nvPr/>
        </p:nvSpPr>
        <p:spPr>
          <a:xfrm>
            <a:off x="218025" y="0"/>
            <a:ext cx="4925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Google Sans"/>
                <a:ea typeface="Google Sans"/>
                <a:cs typeface="Google Sans"/>
                <a:sym typeface="Google Sans"/>
              </a:rPr>
              <a:t>Parametric axis: Y</a:t>
            </a:r>
            <a:r>
              <a:rPr lang="en" sz="2400">
                <a:solidFill>
                  <a:schemeClr val="lt1"/>
                </a:solidFill>
                <a:latin typeface="Google Sans"/>
                <a:ea typeface="Google Sans"/>
                <a:cs typeface="Google Sans"/>
                <a:sym typeface="Google Sans"/>
              </a:rPr>
              <a:t>TRA overall</a:t>
            </a:r>
            <a:endParaRPr sz="2400">
              <a:solidFill>
                <a:schemeClr val="lt1"/>
              </a:solidFill>
              <a:latin typeface="Google Sans"/>
              <a:ea typeface="Google Sans"/>
              <a:cs typeface="Google Sans"/>
              <a:sym typeface="Google Sans"/>
            </a:endParaRPr>
          </a:p>
        </p:txBody>
      </p:sp>
      <p:pic>
        <p:nvPicPr>
          <p:cNvPr id="1540" name="Google Shape;1540;p291"/>
          <p:cNvPicPr preferRelativeResize="0"/>
          <p:nvPr/>
        </p:nvPicPr>
        <p:blipFill>
          <a:blip r:embed="rId3">
            <a:alphaModFix/>
          </a:blip>
          <a:stretch>
            <a:fillRect/>
          </a:stretch>
        </p:blipFill>
        <p:spPr>
          <a:xfrm>
            <a:off x="994475" y="702600"/>
            <a:ext cx="7155051" cy="3577525"/>
          </a:xfrm>
          <a:prstGeom prst="rect">
            <a:avLst/>
          </a:prstGeom>
          <a:noFill/>
          <a:ln>
            <a:noFill/>
          </a:ln>
        </p:spPr>
      </p:pic>
      <p:sp>
        <p:nvSpPr>
          <p:cNvPr id="1541" name="Google Shape;1541;p291"/>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Google Sans"/>
                <a:ea typeface="Google Sans"/>
                <a:cs typeface="Google Sans"/>
                <a:sym typeface="Google Sans"/>
              </a:rPr>
              <a:t>variationsguide.typenetwork.com</a:t>
            </a:r>
            <a:endParaRPr sz="1800">
              <a:solidFill>
                <a:srgbClr val="FFFFFF"/>
              </a:solidFill>
              <a:latin typeface="Google Sans"/>
              <a:ea typeface="Google Sans"/>
              <a:cs typeface="Google Sans"/>
              <a:sym typeface="Google Sans"/>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292"/>
          <p:cNvSpPr txBox="1"/>
          <p:nvPr/>
        </p:nvSpPr>
        <p:spPr>
          <a:xfrm>
            <a:off x="218025" y="0"/>
            <a:ext cx="5001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Google Sans"/>
                <a:ea typeface="Google Sans"/>
                <a:cs typeface="Google Sans"/>
                <a:sym typeface="Google Sans"/>
              </a:rPr>
              <a:t>Parametric axis: </a:t>
            </a:r>
            <a:r>
              <a:rPr lang="en" sz="2400">
                <a:solidFill>
                  <a:schemeClr val="lt1"/>
                </a:solidFill>
                <a:latin typeface="Google Sans"/>
                <a:ea typeface="Google Sans"/>
                <a:cs typeface="Google Sans"/>
                <a:sym typeface="Google Sans"/>
              </a:rPr>
              <a:t>YTLC lowercase</a:t>
            </a:r>
            <a:endParaRPr sz="2400">
              <a:solidFill>
                <a:schemeClr val="lt1"/>
              </a:solidFill>
              <a:latin typeface="Google Sans"/>
              <a:ea typeface="Google Sans"/>
              <a:cs typeface="Google Sans"/>
              <a:sym typeface="Google Sans"/>
            </a:endParaRPr>
          </a:p>
        </p:txBody>
      </p:sp>
      <p:pic>
        <p:nvPicPr>
          <p:cNvPr id="1547" name="Google Shape;1547;p292"/>
          <p:cNvPicPr preferRelativeResize="0"/>
          <p:nvPr/>
        </p:nvPicPr>
        <p:blipFill rotWithShape="1">
          <a:blip r:embed="rId3">
            <a:alphaModFix/>
          </a:blip>
          <a:srcRect b="4995" l="0" r="0" t="5004"/>
          <a:stretch/>
        </p:blipFill>
        <p:spPr>
          <a:xfrm>
            <a:off x="994475" y="702600"/>
            <a:ext cx="7155052" cy="3577525"/>
          </a:xfrm>
          <a:prstGeom prst="rect">
            <a:avLst/>
          </a:prstGeom>
          <a:noFill/>
          <a:ln>
            <a:noFill/>
          </a:ln>
        </p:spPr>
      </p:pic>
      <p:sp>
        <p:nvSpPr>
          <p:cNvPr id="1548" name="Google Shape;1548;p292"/>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Google Sans"/>
                <a:ea typeface="Google Sans"/>
                <a:cs typeface="Google Sans"/>
                <a:sym typeface="Google Sans"/>
              </a:rPr>
              <a:t>variationsguide.typenetwork.com</a:t>
            </a:r>
            <a:endParaRPr sz="1800">
              <a:solidFill>
                <a:srgbClr val="FFFFFF"/>
              </a:solidFill>
              <a:latin typeface="Google Sans"/>
              <a:ea typeface="Google Sans"/>
              <a:cs typeface="Google Sans"/>
              <a:sym typeface="Google Sans"/>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293"/>
          <p:cNvSpPr txBox="1"/>
          <p:nvPr/>
        </p:nvSpPr>
        <p:spPr>
          <a:xfrm>
            <a:off x="218025" y="0"/>
            <a:ext cx="5885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Google Sans"/>
                <a:ea typeface="Google Sans"/>
                <a:cs typeface="Google Sans"/>
                <a:sym typeface="Google Sans"/>
              </a:rPr>
              <a:t>Parametric axis: </a:t>
            </a:r>
            <a:r>
              <a:rPr lang="en" sz="2400">
                <a:solidFill>
                  <a:schemeClr val="lt1"/>
                </a:solidFill>
                <a:latin typeface="Google Sans"/>
                <a:ea typeface="Google Sans"/>
                <a:cs typeface="Google Sans"/>
                <a:sym typeface="Google Sans"/>
              </a:rPr>
              <a:t>YTUC uppercase</a:t>
            </a:r>
            <a:endParaRPr sz="2400">
              <a:solidFill>
                <a:schemeClr val="lt1"/>
              </a:solidFill>
              <a:latin typeface="Google Sans"/>
              <a:ea typeface="Google Sans"/>
              <a:cs typeface="Google Sans"/>
              <a:sym typeface="Google Sans"/>
            </a:endParaRPr>
          </a:p>
        </p:txBody>
      </p:sp>
      <p:pic>
        <p:nvPicPr>
          <p:cNvPr id="1554" name="Google Shape;1554;p293"/>
          <p:cNvPicPr preferRelativeResize="0"/>
          <p:nvPr/>
        </p:nvPicPr>
        <p:blipFill rotWithShape="1">
          <a:blip r:embed="rId3">
            <a:alphaModFix/>
          </a:blip>
          <a:srcRect b="16666" l="0" r="0" t="16666"/>
          <a:stretch/>
        </p:blipFill>
        <p:spPr>
          <a:xfrm>
            <a:off x="994475" y="702600"/>
            <a:ext cx="7155052" cy="3577525"/>
          </a:xfrm>
          <a:prstGeom prst="rect">
            <a:avLst/>
          </a:prstGeom>
          <a:noFill/>
          <a:ln>
            <a:noFill/>
          </a:ln>
        </p:spPr>
      </p:pic>
      <p:sp>
        <p:nvSpPr>
          <p:cNvPr id="1555" name="Google Shape;1555;p293"/>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Google Sans"/>
                <a:ea typeface="Google Sans"/>
                <a:cs typeface="Google Sans"/>
                <a:sym typeface="Google Sans"/>
              </a:rPr>
              <a:t>variationsguide.typenetwork.com</a:t>
            </a:r>
            <a:endParaRPr sz="1800">
              <a:solidFill>
                <a:srgbClr val="FFFFFF"/>
              </a:solidFill>
              <a:latin typeface="Google Sans"/>
              <a:ea typeface="Google Sans"/>
              <a:cs typeface="Google Sans"/>
              <a:sym typeface="Google Sans"/>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pic>
        <p:nvPicPr>
          <p:cNvPr id="1560" name="Google Shape;1560;p294"/>
          <p:cNvPicPr preferRelativeResize="0"/>
          <p:nvPr/>
        </p:nvPicPr>
        <p:blipFill>
          <a:blip r:embed="rId3">
            <a:alphaModFix/>
          </a:blip>
          <a:stretch>
            <a:fillRect/>
          </a:stretch>
        </p:blipFill>
        <p:spPr>
          <a:xfrm>
            <a:off x="870400" y="1138525"/>
            <a:ext cx="7272502" cy="2997825"/>
          </a:xfrm>
          <a:prstGeom prst="rect">
            <a:avLst/>
          </a:prstGeom>
          <a:noFill/>
          <a:ln>
            <a:noFill/>
          </a:ln>
        </p:spPr>
      </p:pic>
      <p:cxnSp>
        <p:nvCxnSpPr>
          <p:cNvPr id="1561" name="Google Shape;1561;p294"/>
          <p:cNvCxnSpPr/>
          <p:nvPr/>
        </p:nvCxnSpPr>
        <p:spPr>
          <a:xfrm>
            <a:off x="1020050" y="2131075"/>
            <a:ext cx="6973200" cy="0"/>
          </a:xfrm>
          <a:prstGeom prst="straightConnector1">
            <a:avLst/>
          </a:prstGeom>
          <a:noFill/>
          <a:ln cap="flat" cmpd="sng" w="9525">
            <a:solidFill>
              <a:srgbClr val="FF0000"/>
            </a:solidFill>
            <a:prstDash val="solid"/>
            <a:round/>
            <a:headEnd len="med" w="med" type="none"/>
            <a:tailEnd len="med" w="med" type="none"/>
          </a:ln>
        </p:spPr>
      </p:cxnSp>
      <p:cxnSp>
        <p:nvCxnSpPr>
          <p:cNvPr id="1562" name="Google Shape;1562;p294"/>
          <p:cNvCxnSpPr/>
          <p:nvPr/>
        </p:nvCxnSpPr>
        <p:spPr>
          <a:xfrm>
            <a:off x="1020050" y="2842400"/>
            <a:ext cx="6973200" cy="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29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bit.do/calibrate-type </a:t>
            </a:r>
            <a:endParaRPr u="sng"/>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71" name="Shape 1571"/>
        <p:cNvGrpSpPr/>
        <p:nvPr/>
      </p:nvGrpSpPr>
      <p:grpSpPr>
        <a:xfrm>
          <a:off x="0" y="0"/>
          <a:ext cx="0" cy="0"/>
          <a:chOff x="0" y="0"/>
          <a:chExt cx="0" cy="0"/>
        </a:xfrm>
      </p:grpSpPr>
      <p:sp>
        <p:nvSpPr>
          <p:cNvPr id="1572" name="Google Shape;1572;p296"/>
          <p:cNvSpPr txBox="1"/>
          <p:nvPr>
            <p:ph type="title"/>
          </p:nvPr>
        </p:nvSpPr>
        <p:spPr>
          <a:xfrm>
            <a:off x="490250" y="450150"/>
            <a:ext cx="8417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Google Sans"/>
                <a:ea typeface="Google Sans"/>
                <a:cs typeface="Google Sans"/>
                <a:sym typeface="Google Sans"/>
              </a:rPr>
              <a:t>“Where can I learn more?”</a:t>
            </a:r>
            <a:endParaRPr>
              <a:solidFill>
                <a:schemeClr val="lt1"/>
              </a:solidFill>
              <a:latin typeface="Google Sans"/>
              <a:ea typeface="Google Sans"/>
              <a:cs typeface="Google Sans"/>
              <a:sym typeface="Google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6" name="Shape 666"/>
        <p:cNvGrpSpPr/>
        <p:nvPr/>
      </p:nvGrpSpPr>
      <p:grpSpPr>
        <a:xfrm>
          <a:off x="0" y="0"/>
          <a:ext cx="0" cy="0"/>
          <a:chOff x="0" y="0"/>
          <a:chExt cx="0" cy="0"/>
        </a:xfrm>
      </p:grpSpPr>
      <p:pic>
        <p:nvPicPr>
          <p:cNvPr descr="skia.gif" id="667" name="Google Shape;667;p162"/>
          <p:cNvPicPr preferRelativeResize="0"/>
          <p:nvPr/>
        </p:nvPicPr>
        <p:blipFill>
          <a:blip r:embed="rId3">
            <a:alphaModFix/>
          </a:blip>
          <a:stretch>
            <a:fillRect/>
          </a:stretch>
        </p:blipFill>
        <p:spPr>
          <a:xfrm>
            <a:off x="152400" y="2161600"/>
            <a:ext cx="8839199" cy="820304"/>
          </a:xfrm>
          <a:prstGeom prst="rect">
            <a:avLst/>
          </a:prstGeom>
          <a:noFill/>
          <a:ln>
            <a:noFill/>
          </a:ln>
        </p:spPr>
      </p:pic>
      <p:sp>
        <p:nvSpPr>
          <p:cNvPr id="668" name="Google Shape;668;p162"/>
          <p:cNvSpPr txBox="1"/>
          <p:nvPr/>
        </p:nvSpPr>
        <p:spPr>
          <a:xfrm>
            <a:off x="357800" y="4338425"/>
            <a:ext cx="316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Google Sans Text"/>
                <a:ea typeface="Google Sans Text"/>
                <a:cs typeface="Google Sans Text"/>
                <a:sym typeface="Google Sans Text"/>
              </a:rPr>
              <a:t>Skia, Matthew Carter, </a:t>
            </a:r>
            <a:r>
              <a:rPr b="1" lang="en">
                <a:latin typeface="Google Sans Text"/>
                <a:ea typeface="Google Sans Text"/>
                <a:cs typeface="Google Sans Text"/>
                <a:sym typeface="Google Sans Text"/>
              </a:rPr>
              <a:t>1994</a:t>
            </a:r>
            <a:endParaRPr b="1">
              <a:latin typeface="Google Sans Text"/>
              <a:ea typeface="Google Sans Text"/>
              <a:cs typeface="Google Sans Text"/>
              <a:sym typeface="Google Sans Text"/>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pic>
        <p:nvPicPr>
          <p:cNvPr id="1577" name="Google Shape;1577;p297"/>
          <p:cNvPicPr preferRelativeResize="0"/>
          <p:nvPr/>
        </p:nvPicPr>
        <p:blipFill rotWithShape="1">
          <a:blip r:embed="rId3">
            <a:alphaModFix/>
          </a:blip>
          <a:srcRect b="22021" l="0" r="0" t="0"/>
          <a:stretch/>
        </p:blipFill>
        <p:spPr>
          <a:xfrm>
            <a:off x="0" y="0"/>
            <a:ext cx="9144000" cy="51435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73E8"/>
        </a:solidFill>
      </p:bgPr>
    </p:bg>
    <p:spTree>
      <p:nvGrpSpPr>
        <p:cNvPr id="1581" name="Shape 1581"/>
        <p:cNvGrpSpPr/>
        <p:nvPr/>
      </p:nvGrpSpPr>
      <p:grpSpPr>
        <a:xfrm>
          <a:off x="0" y="0"/>
          <a:ext cx="0" cy="0"/>
          <a:chOff x="0" y="0"/>
          <a:chExt cx="0" cy="0"/>
        </a:xfrm>
      </p:grpSpPr>
      <p:sp>
        <p:nvSpPr>
          <p:cNvPr id="1582" name="Google Shape;1582;p29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Thank you</a:t>
            </a:r>
            <a:endParaRPr>
              <a:latin typeface="Google Sans"/>
              <a:ea typeface="Google Sans"/>
              <a:cs typeface="Google Sans"/>
              <a:sym typeface="Google Sans"/>
            </a:endParaRPr>
          </a:p>
        </p:txBody>
      </p:sp>
      <p:sp>
        <p:nvSpPr>
          <p:cNvPr id="1583" name="Google Shape;1583;p29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Google Sans"/>
                <a:ea typeface="Google Sans"/>
                <a:cs typeface="Google Sans"/>
                <a:sym typeface="Google Sans"/>
              </a:rPr>
              <a:t>@davelab6</a:t>
            </a:r>
            <a:endParaRPr>
              <a:solidFill>
                <a:srgbClr val="FFFFFF"/>
              </a:solidFill>
              <a:latin typeface="Google Sans"/>
              <a:ea typeface="Google Sans"/>
              <a:cs typeface="Google Sans"/>
              <a:sym typeface="Google Sans"/>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7" name="Shape 1587"/>
        <p:cNvGrpSpPr/>
        <p:nvPr/>
      </p:nvGrpSpPr>
      <p:grpSpPr>
        <a:xfrm>
          <a:off x="0" y="0"/>
          <a:ext cx="0" cy="0"/>
          <a:chOff x="0" y="0"/>
          <a:chExt cx="0" cy="0"/>
        </a:xfrm>
      </p:grpSpPr>
      <p:sp>
        <p:nvSpPr>
          <p:cNvPr id="1588" name="Google Shape;1588;p299"/>
          <p:cNvSpPr txBox="1"/>
          <p:nvPr>
            <p:ph type="title"/>
          </p:nvPr>
        </p:nvSpPr>
        <p:spPr>
          <a:xfrm>
            <a:off x="490250" y="450150"/>
            <a:ext cx="8349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Google Sans"/>
                <a:ea typeface="Google Sans"/>
                <a:cs typeface="Google Sans"/>
                <a:sym typeface="Google Sans"/>
              </a:rPr>
              <a:t>fonts.google.com/variablefonts</a:t>
            </a:r>
            <a:br>
              <a:rPr lang="en" sz="2400"/>
            </a:br>
            <a:endParaRPr sz="2400"/>
          </a:p>
          <a:p>
            <a:pPr indent="0" lvl="0" marL="0" rtl="0" algn="l">
              <a:spcBef>
                <a:spcPts val="0"/>
              </a:spcBef>
              <a:spcAft>
                <a:spcPts val="0"/>
              </a:spcAft>
              <a:buNone/>
            </a:pPr>
            <a:r>
              <a:rPr lang="en" sz="2400">
                <a:solidFill>
                  <a:srgbClr val="FFFFFF"/>
                </a:solidFill>
                <a:uFill>
                  <a:noFill/>
                </a:uFill>
                <a:latin typeface="Google Sans"/>
                <a:ea typeface="Google Sans"/>
                <a:cs typeface="Google Sans"/>
                <a:sym typeface="Google Sans"/>
                <a:hlinkClick r:id="rId3">
                  <a:extLst>
                    <a:ext uri="{A12FA001-AC4F-418D-AE19-62706E023703}">
                      <ahyp:hlinkClr val="tx"/>
                    </a:ext>
                  </a:extLst>
                </a:hlinkClick>
              </a:rPr>
              <a:t>d</a:t>
            </a:r>
            <a:r>
              <a:rPr lang="en" sz="2400">
                <a:solidFill>
                  <a:srgbClr val="FFFFFF"/>
                </a:solidFill>
                <a:uFill>
                  <a:noFill/>
                </a:uFill>
                <a:latin typeface="Google Sans"/>
                <a:ea typeface="Google Sans"/>
                <a:cs typeface="Google Sans"/>
                <a:sym typeface="Google Sans"/>
                <a:hlinkClick r:id="rId4">
                  <a:extLst>
                    <a:ext uri="{A12FA001-AC4F-418D-AE19-62706E023703}">
                      <ahyp:hlinkClr val="tx"/>
                    </a:ext>
                  </a:extLst>
                </a:hlinkClick>
              </a:rPr>
              <a:t>esign.google/library/variable-fonts-are-here-to-stay</a:t>
            </a:r>
            <a:br>
              <a:rPr lang="en" sz="2400">
                <a:solidFill>
                  <a:srgbClr val="FFFFFF"/>
                </a:solidFill>
                <a:latin typeface="Google Sans"/>
                <a:ea typeface="Google Sans"/>
                <a:cs typeface="Google Sans"/>
                <a:sym typeface="Google Sans"/>
              </a:rPr>
            </a:br>
            <a:br>
              <a:rPr lang="en" sz="2400">
                <a:solidFill>
                  <a:srgbClr val="FFFFFF"/>
                </a:solidFill>
                <a:latin typeface="Google Sans"/>
                <a:ea typeface="Google Sans"/>
                <a:cs typeface="Google Sans"/>
                <a:sym typeface="Google Sans"/>
              </a:rPr>
            </a:br>
            <a:r>
              <a:rPr lang="en" sz="2400">
                <a:latin typeface="Google Sans"/>
                <a:ea typeface="Google Sans"/>
                <a:cs typeface="Google Sans"/>
                <a:sym typeface="Google Sans"/>
              </a:rPr>
              <a:t>type-together.com/demos/literata</a:t>
            </a:r>
            <a:br>
              <a:rPr lang="en" sz="2400">
                <a:solidFill>
                  <a:srgbClr val="FFFFFF"/>
                </a:solidFill>
                <a:latin typeface="Google Sans"/>
                <a:ea typeface="Google Sans"/>
                <a:cs typeface="Google Sans"/>
                <a:sym typeface="Google Sans"/>
              </a:rPr>
            </a:br>
            <a:br>
              <a:rPr lang="en" sz="2400">
                <a:solidFill>
                  <a:srgbClr val="FFFFFF"/>
                </a:solidFill>
                <a:latin typeface="Google Sans"/>
                <a:ea typeface="Google Sans"/>
                <a:cs typeface="Google Sans"/>
                <a:sym typeface="Google Sans"/>
              </a:rPr>
            </a:br>
            <a:r>
              <a:rPr lang="en" sz="2400">
                <a:solidFill>
                  <a:srgbClr val="FFFFFF"/>
                </a:solidFill>
                <a:latin typeface="Google Sans"/>
                <a:ea typeface="Google Sans"/>
                <a:cs typeface="Google Sans"/>
                <a:sym typeface="Google Sans"/>
              </a:rPr>
              <a:t>v</a:t>
            </a:r>
            <a:r>
              <a:rPr lang="en" sz="2400">
                <a:solidFill>
                  <a:srgbClr val="FFFFFF"/>
                </a:solidFill>
                <a:uFill>
                  <a:noFill/>
                </a:uFill>
                <a:latin typeface="Google Sans"/>
                <a:ea typeface="Google Sans"/>
                <a:cs typeface="Google Sans"/>
                <a:sym typeface="Google Sans"/>
                <a:hlinkClick r:id="rId5">
                  <a:extLst>
                    <a:ext uri="{A12FA001-AC4F-418D-AE19-62706E023703}">
                      <ahyp:hlinkClr val="tx"/>
                    </a:ext>
                  </a:extLst>
                </a:hlinkClick>
              </a:rPr>
              <a:t>ariablefonts.typenetwork.com</a:t>
            </a:r>
            <a:br>
              <a:rPr lang="en" sz="2400">
                <a:solidFill>
                  <a:srgbClr val="FFFFFF"/>
                </a:solidFill>
                <a:latin typeface="Google Sans"/>
                <a:ea typeface="Google Sans"/>
                <a:cs typeface="Google Sans"/>
                <a:sym typeface="Google Sans"/>
              </a:rPr>
            </a:br>
            <a:br>
              <a:rPr lang="en" sz="2400">
                <a:solidFill>
                  <a:srgbClr val="FFFFFF"/>
                </a:solidFill>
                <a:latin typeface="Google Sans"/>
                <a:ea typeface="Google Sans"/>
                <a:cs typeface="Google Sans"/>
                <a:sym typeface="Google Sans"/>
              </a:rPr>
            </a:br>
            <a:r>
              <a:rPr lang="en" sz="2400">
                <a:solidFill>
                  <a:srgbClr val="FFFFFF"/>
                </a:solidFill>
                <a:latin typeface="Google Sans"/>
                <a:ea typeface="Google Sans"/>
                <a:cs typeface="Google Sans"/>
                <a:sym typeface="Google Sans"/>
              </a:rPr>
              <a:t>typetools</a:t>
            </a:r>
            <a:r>
              <a:rPr lang="en" sz="2400">
                <a:solidFill>
                  <a:srgbClr val="FFFFFF"/>
                </a:solidFill>
                <a:uFill>
                  <a:noFill/>
                </a:uFill>
                <a:latin typeface="Google Sans"/>
                <a:ea typeface="Google Sans"/>
                <a:cs typeface="Google Sans"/>
                <a:sym typeface="Google Sans"/>
                <a:hlinkClick r:id="rId6">
                  <a:extLst>
                    <a:ext uri="{A12FA001-AC4F-418D-AE19-62706E023703}">
                      <ahyp:hlinkClr val="tx"/>
                    </a:ext>
                  </a:extLst>
                </a:hlinkClick>
              </a:rPr>
              <a:t>.typenetwork.com</a:t>
            </a:r>
            <a:br>
              <a:rPr lang="en" sz="2400">
                <a:solidFill>
                  <a:srgbClr val="FFFFFF"/>
                </a:solidFill>
                <a:latin typeface="Google Sans"/>
                <a:ea typeface="Google Sans"/>
                <a:cs typeface="Google Sans"/>
                <a:sym typeface="Google Sans"/>
              </a:rPr>
            </a:br>
            <a:endParaRPr sz="2400">
              <a:latin typeface="Google Sans"/>
              <a:ea typeface="Google Sans"/>
              <a:cs typeface="Google Sans"/>
              <a:sym typeface="Google Sans"/>
            </a:endParaRPr>
          </a:p>
          <a:p>
            <a:pPr indent="0" lvl="0" marL="0" rtl="0" algn="l">
              <a:spcBef>
                <a:spcPts val="0"/>
              </a:spcBef>
              <a:spcAft>
                <a:spcPts val="0"/>
              </a:spcAft>
              <a:buNone/>
            </a:pPr>
            <a:r>
              <a:rPr lang="en" sz="2400">
                <a:latin typeface="Google Sans"/>
                <a:ea typeface="Google Sans"/>
                <a:cs typeface="Google Sans"/>
                <a:sym typeface="Google Sans"/>
              </a:rPr>
              <a:t>axis-praxis.org</a:t>
            </a:r>
            <a:endParaRPr sz="2400">
              <a:solidFill>
                <a:srgbClr val="FFFFFF"/>
              </a:solidFill>
              <a:latin typeface="Google Sans"/>
              <a:ea typeface="Google Sans"/>
              <a:cs typeface="Google Sans"/>
              <a:sym typeface="Google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descr="fontwars_article_opt.jpg" id="673" name="Google Shape;673;p163">
            <a:hlinkClick r:id="rId3"/>
          </p:cNvPr>
          <p:cNvPicPr preferRelativeResize="0"/>
          <p:nvPr/>
        </p:nvPicPr>
        <p:blipFill>
          <a:blip r:embed="rId4">
            <a:alphaModFix/>
          </a:blip>
          <a:stretch>
            <a:fillRect/>
          </a:stretch>
        </p:blipFill>
        <p:spPr>
          <a:xfrm>
            <a:off x="961725" y="0"/>
            <a:ext cx="7220540" cy="4838700"/>
          </a:xfrm>
          <a:prstGeom prst="rect">
            <a:avLst/>
          </a:prstGeom>
          <a:noFill/>
          <a:ln>
            <a:noFill/>
          </a:ln>
        </p:spPr>
      </p:pic>
      <p:sp>
        <p:nvSpPr>
          <p:cNvPr id="674" name="Google Shape;674;p163"/>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rgbClr val="FFFFFF"/>
                </a:solidFill>
                <a:latin typeface="Google Sans Text"/>
                <a:ea typeface="Google Sans Text"/>
                <a:cs typeface="Google Sans Text"/>
                <a:sym typeface="Google Sans Text"/>
              </a:rPr>
              <a:t>monotype.com/blog/articles/part-1-from-truetype-gx-to-variable-fonts</a:t>
            </a:r>
            <a:endParaRPr sz="1000">
              <a:solidFill>
                <a:srgbClr val="FFFFFF"/>
              </a:solidFill>
              <a:latin typeface="Google Sans Text"/>
              <a:ea typeface="Google Sans Text"/>
              <a:cs typeface="Google Sans Text"/>
              <a:sym typeface="Google Sans Tex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descr="rickner_announcemnet-1_opt.jpg" id="679" name="Google Shape;679;p164"/>
          <p:cNvPicPr preferRelativeResize="0"/>
          <p:nvPr/>
        </p:nvPicPr>
        <p:blipFill>
          <a:blip r:embed="rId3">
            <a:alphaModFix/>
          </a:blip>
          <a:stretch>
            <a:fillRect/>
          </a:stretch>
        </p:blipFill>
        <p:spPr>
          <a:xfrm>
            <a:off x="1498373" y="1"/>
            <a:ext cx="6147255" cy="4117924"/>
          </a:xfrm>
          <a:prstGeom prst="rect">
            <a:avLst/>
          </a:prstGeom>
          <a:noFill/>
          <a:ln>
            <a:noFill/>
          </a:ln>
        </p:spPr>
      </p:pic>
      <p:sp>
        <p:nvSpPr>
          <p:cNvPr id="680" name="Google Shape;680;p164"/>
          <p:cNvSpPr txBox="1"/>
          <p:nvPr>
            <p:ph idx="1" type="subTitle"/>
          </p:nvPr>
        </p:nvSpPr>
        <p:spPr>
          <a:xfrm>
            <a:off x="311700" y="42819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ATypI, Warsaw, September 2016</a:t>
            </a:r>
            <a:endParaRPr>
              <a:latin typeface="Google Sans"/>
              <a:ea typeface="Google Sans"/>
              <a:cs typeface="Google Sans"/>
              <a:sym typeface="Google Sans"/>
            </a:endParaRPr>
          </a:p>
        </p:txBody>
      </p:sp>
      <p:sp>
        <p:nvSpPr>
          <p:cNvPr id="681" name="Google Shape;681;p164"/>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dk1"/>
                </a:solidFill>
                <a:latin typeface="Google Sans Text"/>
                <a:ea typeface="Google Sans Text"/>
                <a:cs typeface="Google Sans Text"/>
                <a:sym typeface="Google Sans Text"/>
              </a:rPr>
              <a:t>monotype.com/blog/articles/part-1-from-truetype-gx-to-variable-fonts</a:t>
            </a:r>
            <a:endParaRPr sz="1000">
              <a:solidFill>
                <a:schemeClr val="dk1"/>
              </a:solidFill>
              <a:latin typeface="Google Sans Text"/>
              <a:ea typeface="Google Sans Text"/>
              <a:cs typeface="Google Sans Text"/>
              <a:sym typeface="Google Sans Tex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descr="rickner_announcemnet-1_opt.jpg" id="686" name="Google Shape;686;p165"/>
          <p:cNvPicPr preferRelativeResize="0"/>
          <p:nvPr/>
        </p:nvPicPr>
        <p:blipFill>
          <a:blip r:embed="rId3">
            <a:alphaModFix/>
          </a:blip>
          <a:stretch>
            <a:fillRect/>
          </a:stretch>
        </p:blipFill>
        <p:spPr>
          <a:xfrm>
            <a:off x="1498373" y="1"/>
            <a:ext cx="6147255" cy="4117924"/>
          </a:xfrm>
          <a:prstGeom prst="rect">
            <a:avLst/>
          </a:prstGeom>
          <a:noFill/>
          <a:ln>
            <a:noFill/>
          </a:ln>
        </p:spPr>
      </p:pic>
      <p:sp>
        <p:nvSpPr>
          <p:cNvPr id="687" name="Google Shape;687;p165"/>
          <p:cNvSpPr txBox="1"/>
          <p:nvPr>
            <p:ph idx="1" type="subTitle"/>
          </p:nvPr>
        </p:nvSpPr>
        <p:spPr>
          <a:xfrm>
            <a:off x="311700" y="42819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Google, Microsoft, Apple, Adobe</a:t>
            </a:r>
            <a:endParaRPr/>
          </a:p>
        </p:txBody>
      </p:sp>
      <p:sp>
        <p:nvSpPr>
          <p:cNvPr id="688" name="Google Shape;688;p165"/>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dk1"/>
                </a:solidFill>
                <a:latin typeface="Google Sans Text"/>
                <a:ea typeface="Google Sans Text"/>
                <a:cs typeface="Google Sans Text"/>
                <a:sym typeface="Google Sans Text"/>
              </a:rPr>
              <a:t>monotype.com/blog/articles/part-1-from-truetype-gx-to-variable-fonts</a:t>
            </a:r>
            <a:endParaRPr sz="1000">
              <a:solidFill>
                <a:schemeClr val="dk1"/>
              </a:solidFill>
              <a:latin typeface="Google Sans Text"/>
              <a:ea typeface="Google Sans Text"/>
              <a:cs typeface="Google Sans Text"/>
              <a:sym typeface="Google Sans Tex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rickner_announcemnet-1_opt.jpg" id="693" name="Google Shape;693;p166"/>
          <p:cNvPicPr preferRelativeResize="0"/>
          <p:nvPr/>
        </p:nvPicPr>
        <p:blipFill>
          <a:blip r:embed="rId3">
            <a:alphaModFix/>
          </a:blip>
          <a:stretch>
            <a:fillRect/>
          </a:stretch>
        </p:blipFill>
        <p:spPr>
          <a:xfrm>
            <a:off x="1498373" y="1"/>
            <a:ext cx="6147255" cy="4117924"/>
          </a:xfrm>
          <a:prstGeom prst="rect">
            <a:avLst/>
          </a:prstGeom>
          <a:noFill/>
          <a:ln>
            <a:noFill/>
          </a:ln>
        </p:spPr>
      </p:pic>
      <p:sp>
        <p:nvSpPr>
          <p:cNvPr id="694" name="Google Shape;694;p166"/>
          <p:cNvSpPr txBox="1"/>
          <p:nvPr>
            <p:ph idx="1" type="subTitle"/>
          </p:nvPr>
        </p:nvSpPr>
        <p:spPr>
          <a:xfrm>
            <a:off x="311700" y="42819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Ubiquity</a:t>
            </a:r>
            <a:endParaRPr>
              <a:latin typeface="Google Sans"/>
              <a:ea typeface="Google Sans"/>
              <a:cs typeface="Google Sans"/>
              <a:sym typeface="Google Sans"/>
            </a:endParaRPr>
          </a:p>
        </p:txBody>
      </p:sp>
      <p:sp>
        <p:nvSpPr>
          <p:cNvPr id="695" name="Google Shape;695;p166"/>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rgbClr val="FFFFFF"/>
                </a:solidFill>
                <a:latin typeface="Google Sans Text"/>
                <a:ea typeface="Google Sans Text"/>
                <a:cs typeface="Google Sans Text"/>
                <a:sym typeface="Google Sans Text"/>
              </a:rPr>
              <a:t>monotype.com/blog/articles/part-1-from-truetype-gx-to-variable-fonts</a:t>
            </a:r>
            <a:endParaRPr sz="1000">
              <a:solidFill>
                <a:srgbClr val="FFFFFF"/>
              </a:solidFill>
              <a:latin typeface="Google Sans Text"/>
              <a:ea typeface="Google Sans Text"/>
              <a:cs typeface="Google Sans Text"/>
              <a:sym typeface="Google Sans Tex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589" name="Shape 589"/>
        <p:cNvGrpSpPr/>
        <p:nvPr/>
      </p:nvGrpSpPr>
      <p:grpSpPr>
        <a:xfrm>
          <a:off x="0" y="0"/>
          <a:ext cx="0" cy="0"/>
          <a:chOff x="0" y="0"/>
          <a:chExt cx="0" cy="0"/>
        </a:xfrm>
      </p:grpSpPr>
      <p:pic>
        <p:nvPicPr>
          <p:cNvPr id="590" name="Google Shape;590;p149"/>
          <p:cNvPicPr preferRelativeResize="0"/>
          <p:nvPr/>
        </p:nvPicPr>
        <p:blipFill rotWithShape="1">
          <a:blip r:embed="rId3">
            <a:alphaModFix/>
          </a:blip>
          <a:srcRect b="0" l="0" r="1671" t="0"/>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9" name="Shape 699"/>
        <p:cNvGrpSpPr/>
        <p:nvPr/>
      </p:nvGrpSpPr>
      <p:grpSpPr>
        <a:xfrm>
          <a:off x="0" y="0"/>
          <a:ext cx="0" cy="0"/>
          <a:chOff x="0" y="0"/>
          <a:chExt cx="0" cy="0"/>
        </a:xfrm>
      </p:grpSpPr>
      <p:sp>
        <p:nvSpPr>
          <p:cNvPr id="700" name="Google Shape;700;p16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3C4043"/>
                </a:solidFill>
                <a:latin typeface="Google Sans"/>
                <a:ea typeface="Google Sans"/>
                <a:cs typeface="Google Sans"/>
                <a:sym typeface="Google Sans"/>
              </a:rPr>
              <a:t>Compress</a:t>
            </a:r>
            <a:endParaRPr>
              <a:solidFill>
                <a:srgbClr val="3C4043"/>
              </a:solidFill>
              <a:latin typeface="Google Sans"/>
              <a:ea typeface="Google Sans"/>
              <a:cs typeface="Google Sans"/>
              <a:sym typeface="Google Sans"/>
            </a:endParaRPr>
          </a:p>
          <a:p>
            <a:pPr indent="0" lvl="0" marL="0" rtl="0" algn="l">
              <a:spcBef>
                <a:spcPts val="0"/>
              </a:spcBef>
              <a:spcAft>
                <a:spcPts val="0"/>
              </a:spcAft>
              <a:buNone/>
            </a:pPr>
            <a:r>
              <a:rPr lang="en">
                <a:solidFill>
                  <a:srgbClr val="3C4043"/>
                </a:solidFill>
                <a:latin typeface="Google Sans"/>
                <a:ea typeface="Google Sans"/>
                <a:cs typeface="Google Sans"/>
                <a:sym typeface="Google Sans"/>
              </a:rPr>
              <a:t>Express</a:t>
            </a:r>
            <a:endParaRPr>
              <a:solidFill>
                <a:srgbClr val="3C4043"/>
              </a:solidFill>
              <a:latin typeface="Google Sans"/>
              <a:ea typeface="Google Sans"/>
              <a:cs typeface="Google Sans"/>
              <a:sym typeface="Google Sans"/>
            </a:endParaRPr>
          </a:p>
          <a:p>
            <a:pPr indent="0" lvl="0" marL="0" rtl="0" algn="l">
              <a:spcBef>
                <a:spcPts val="0"/>
              </a:spcBef>
              <a:spcAft>
                <a:spcPts val="0"/>
              </a:spcAft>
              <a:buNone/>
            </a:pPr>
            <a:r>
              <a:rPr lang="en">
                <a:solidFill>
                  <a:srgbClr val="3C4043"/>
                </a:solidFill>
                <a:latin typeface="Google Sans"/>
                <a:ea typeface="Google Sans"/>
                <a:cs typeface="Google Sans"/>
                <a:sym typeface="Google Sans"/>
              </a:rPr>
              <a:t>Finesse</a:t>
            </a:r>
            <a:endParaRPr>
              <a:solidFill>
                <a:srgbClr val="3C4043"/>
              </a:solidFill>
              <a:latin typeface="Google Sans"/>
              <a:ea typeface="Google Sans"/>
              <a:cs typeface="Google Sans"/>
              <a:sym typeface="Google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4" name="Shape 704"/>
        <p:cNvGrpSpPr/>
        <p:nvPr/>
      </p:nvGrpSpPr>
      <p:grpSpPr>
        <a:xfrm>
          <a:off x="0" y="0"/>
          <a:ext cx="0" cy="0"/>
          <a:chOff x="0" y="0"/>
          <a:chExt cx="0" cy="0"/>
        </a:xfrm>
      </p:grpSpPr>
      <p:sp>
        <p:nvSpPr>
          <p:cNvPr id="705" name="Google Shape;705;p16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3C4043"/>
                </a:solidFill>
                <a:latin typeface="Google Sans"/>
                <a:ea typeface="Google Sans"/>
                <a:cs typeface="Google Sans"/>
                <a:sym typeface="Google Sans"/>
              </a:rPr>
              <a:t>Compress</a:t>
            </a:r>
            <a:endParaRPr b="1">
              <a:solidFill>
                <a:srgbClr val="3C4043"/>
              </a:solidFill>
              <a:latin typeface="Google Sans"/>
              <a:ea typeface="Google Sans"/>
              <a:cs typeface="Google Sans"/>
              <a:sym typeface="Google Sans"/>
            </a:endParaRPr>
          </a:p>
          <a:p>
            <a:pPr indent="0" lvl="0" marL="0" rtl="0" algn="l">
              <a:spcBef>
                <a:spcPts val="0"/>
              </a:spcBef>
              <a:spcAft>
                <a:spcPts val="0"/>
              </a:spcAft>
              <a:buNone/>
            </a:pPr>
            <a:r>
              <a:rPr lang="en">
                <a:solidFill>
                  <a:srgbClr val="3C4043"/>
                </a:solidFill>
                <a:latin typeface="Google Sans"/>
                <a:ea typeface="Google Sans"/>
                <a:cs typeface="Google Sans"/>
                <a:sym typeface="Google Sans"/>
              </a:rPr>
              <a:t>Express</a:t>
            </a:r>
            <a:endParaRPr>
              <a:solidFill>
                <a:srgbClr val="3C4043"/>
              </a:solidFill>
              <a:latin typeface="Google Sans"/>
              <a:ea typeface="Google Sans"/>
              <a:cs typeface="Google Sans"/>
              <a:sym typeface="Google Sans"/>
            </a:endParaRPr>
          </a:p>
          <a:p>
            <a:pPr indent="0" lvl="0" marL="0" rtl="0" algn="l">
              <a:spcBef>
                <a:spcPts val="0"/>
              </a:spcBef>
              <a:spcAft>
                <a:spcPts val="0"/>
              </a:spcAft>
              <a:buNone/>
            </a:pPr>
            <a:r>
              <a:rPr lang="en">
                <a:solidFill>
                  <a:srgbClr val="3C4043"/>
                </a:solidFill>
                <a:latin typeface="Google Sans"/>
                <a:ea typeface="Google Sans"/>
                <a:cs typeface="Google Sans"/>
                <a:sym typeface="Google Sans"/>
              </a:rPr>
              <a:t>Finesse</a:t>
            </a:r>
            <a:endParaRPr>
              <a:solidFill>
                <a:srgbClr val="3C4043"/>
              </a:solidFill>
              <a:latin typeface="Google Sans"/>
              <a:ea typeface="Google Sans"/>
              <a:cs typeface="Google Sans"/>
              <a:sym typeface="Google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709" name="Shape 709"/>
        <p:cNvGrpSpPr/>
        <p:nvPr/>
      </p:nvGrpSpPr>
      <p:grpSpPr>
        <a:xfrm>
          <a:off x="0" y="0"/>
          <a:ext cx="0" cy="0"/>
          <a:chOff x="0" y="0"/>
          <a:chExt cx="0" cy="0"/>
        </a:xfrm>
      </p:grpSpPr>
      <p:pic>
        <p:nvPicPr>
          <p:cNvPr id="710" name="Google Shape;710;p169"/>
          <p:cNvPicPr preferRelativeResize="0"/>
          <p:nvPr/>
        </p:nvPicPr>
        <p:blipFill>
          <a:blip r:embed="rId3">
            <a:alphaModFix/>
          </a:blip>
          <a:stretch>
            <a:fillRect/>
          </a:stretch>
        </p:blipFill>
        <p:spPr>
          <a:xfrm>
            <a:off x="238797" y="152400"/>
            <a:ext cx="8666406" cy="4838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714" name="Shape 714"/>
        <p:cNvGrpSpPr/>
        <p:nvPr/>
      </p:nvGrpSpPr>
      <p:grpSpPr>
        <a:xfrm>
          <a:off x="0" y="0"/>
          <a:ext cx="0" cy="0"/>
          <a:chOff x="0" y="0"/>
          <a:chExt cx="0" cy="0"/>
        </a:xfrm>
      </p:grpSpPr>
      <p:pic>
        <p:nvPicPr>
          <p:cNvPr id="715" name="Google Shape;715;p170"/>
          <p:cNvPicPr preferRelativeResize="0"/>
          <p:nvPr/>
        </p:nvPicPr>
        <p:blipFill>
          <a:blip r:embed="rId3">
            <a:alphaModFix/>
          </a:blip>
          <a:stretch>
            <a:fillRect/>
          </a:stretch>
        </p:blipFill>
        <p:spPr>
          <a:xfrm>
            <a:off x="238797" y="152400"/>
            <a:ext cx="8666406"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719" name="Shape 719"/>
        <p:cNvGrpSpPr/>
        <p:nvPr/>
      </p:nvGrpSpPr>
      <p:grpSpPr>
        <a:xfrm>
          <a:off x="0" y="0"/>
          <a:ext cx="0" cy="0"/>
          <a:chOff x="0" y="0"/>
          <a:chExt cx="0" cy="0"/>
        </a:xfrm>
      </p:grpSpPr>
      <p:pic>
        <p:nvPicPr>
          <p:cNvPr id="720" name="Google Shape;720;p171"/>
          <p:cNvPicPr preferRelativeResize="0"/>
          <p:nvPr/>
        </p:nvPicPr>
        <p:blipFill>
          <a:blip r:embed="rId3">
            <a:alphaModFix/>
          </a:blip>
          <a:stretch>
            <a:fillRect/>
          </a:stretch>
        </p:blipFill>
        <p:spPr>
          <a:xfrm>
            <a:off x="238797" y="152400"/>
            <a:ext cx="8666406" cy="4838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172"/>
          <p:cNvPicPr preferRelativeResize="0"/>
          <p:nvPr/>
        </p:nvPicPr>
        <p:blipFill>
          <a:blip r:embed="rId3">
            <a:alphaModFix/>
          </a:blip>
          <a:stretch>
            <a:fillRect/>
          </a:stretch>
        </p:blipFill>
        <p:spPr>
          <a:xfrm>
            <a:off x="1560688" y="1105463"/>
            <a:ext cx="6022625" cy="2932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173"/>
          <p:cNvPicPr preferRelativeResize="0"/>
          <p:nvPr/>
        </p:nvPicPr>
        <p:blipFill>
          <a:blip r:embed="rId3">
            <a:alphaModFix/>
          </a:blip>
          <a:stretch>
            <a:fillRect/>
          </a:stretch>
        </p:blipFill>
        <p:spPr>
          <a:xfrm>
            <a:off x="1761522" y="187725"/>
            <a:ext cx="5620957" cy="4838700"/>
          </a:xfrm>
          <a:prstGeom prst="rect">
            <a:avLst/>
          </a:prstGeom>
          <a:noFill/>
          <a:ln>
            <a:noFill/>
          </a:ln>
        </p:spPr>
      </p:pic>
      <p:sp>
        <p:nvSpPr>
          <p:cNvPr id="731" name="Google Shape;731;p173"/>
          <p:cNvSpPr/>
          <p:nvPr/>
        </p:nvSpPr>
        <p:spPr>
          <a:xfrm>
            <a:off x="3581400" y="133350"/>
            <a:ext cx="1790700" cy="501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73"/>
          <p:cNvSpPr/>
          <p:nvPr/>
        </p:nvSpPr>
        <p:spPr>
          <a:xfrm>
            <a:off x="1761525" y="628650"/>
            <a:ext cx="5858400" cy="398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174"/>
          <p:cNvPicPr preferRelativeResize="0"/>
          <p:nvPr/>
        </p:nvPicPr>
        <p:blipFill>
          <a:blip r:embed="rId3">
            <a:alphaModFix/>
          </a:blip>
          <a:stretch>
            <a:fillRect/>
          </a:stretch>
        </p:blipFill>
        <p:spPr>
          <a:xfrm>
            <a:off x="1761522" y="187725"/>
            <a:ext cx="5620957"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1" name="Shape 741"/>
        <p:cNvGrpSpPr/>
        <p:nvPr/>
      </p:nvGrpSpPr>
      <p:grpSpPr>
        <a:xfrm>
          <a:off x="0" y="0"/>
          <a:ext cx="0" cy="0"/>
          <a:chOff x="0" y="0"/>
          <a:chExt cx="0" cy="0"/>
        </a:xfrm>
      </p:grpSpPr>
      <p:pic>
        <p:nvPicPr>
          <p:cNvPr descr="ricker2_chart-01.png" id="742" name="Google Shape;742;p175"/>
          <p:cNvPicPr preferRelativeResize="0"/>
          <p:nvPr/>
        </p:nvPicPr>
        <p:blipFill>
          <a:blip r:embed="rId3">
            <a:alphaModFix/>
          </a:blip>
          <a:stretch>
            <a:fillRect/>
          </a:stretch>
        </p:blipFill>
        <p:spPr>
          <a:xfrm>
            <a:off x="1359389" y="0"/>
            <a:ext cx="7223264" cy="4838702"/>
          </a:xfrm>
          <a:prstGeom prst="rect">
            <a:avLst/>
          </a:prstGeom>
          <a:noFill/>
          <a:ln>
            <a:noFill/>
          </a:ln>
        </p:spPr>
      </p:pic>
      <p:sp>
        <p:nvSpPr>
          <p:cNvPr id="743" name="Google Shape;743;p175"/>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monotype.com/blog/articles/part-1-from-truetype-gx-to-variable-fonts</a:t>
            </a:r>
            <a:endParaRPr sz="1000">
              <a:solidFill>
                <a:schemeClr val="lt1"/>
              </a:solidFill>
              <a:latin typeface="Google Sans Text"/>
              <a:ea typeface="Google Sans Text"/>
              <a:cs typeface="Google Sans Text"/>
              <a:sym typeface="Google Sans Tex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7" name="Shape 747"/>
        <p:cNvGrpSpPr/>
        <p:nvPr/>
      </p:nvGrpSpPr>
      <p:grpSpPr>
        <a:xfrm>
          <a:off x="0" y="0"/>
          <a:ext cx="0" cy="0"/>
          <a:chOff x="0" y="0"/>
          <a:chExt cx="0" cy="0"/>
        </a:xfrm>
      </p:grpSpPr>
      <p:sp>
        <p:nvSpPr>
          <p:cNvPr id="748" name="Google Shape;748;p17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3C4043"/>
                </a:solidFill>
                <a:latin typeface="Google Sans"/>
                <a:ea typeface="Google Sans"/>
                <a:cs typeface="Google Sans"/>
                <a:sym typeface="Google Sans"/>
              </a:rPr>
              <a:t>Compress</a:t>
            </a:r>
            <a:endParaRPr>
              <a:solidFill>
                <a:srgbClr val="3C4043"/>
              </a:solidFill>
              <a:latin typeface="Google Sans"/>
              <a:ea typeface="Google Sans"/>
              <a:cs typeface="Google Sans"/>
              <a:sym typeface="Google Sans"/>
            </a:endParaRPr>
          </a:p>
          <a:p>
            <a:pPr indent="0" lvl="0" marL="0" rtl="0" algn="l">
              <a:spcBef>
                <a:spcPts val="0"/>
              </a:spcBef>
              <a:spcAft>
                <a:spcPts val="0"/>
              </a:spcAft>
              <a:buNone/>
            </a:pPr>
            <a:r>
              <a:rPr b="1" lang="en">
                <a:solidFill>
                  <a:srgbClr val="3C4043"/>
                </a:solidFill>
                <a:latin typeface="Google Sans"/>
                <a:ea typeface="Google Sans"/>
                <a:cs typeface="Google Sans"/>
                <a:sym typeface="Google Sans"/>
              </a:rPr>
              <a:t>Express</a:t>
            </a:r>
            <a:endParaRPr b="1">
              <a:solidFill>
                <a:srgbClr val="3C4043"/>
              </a:solidFill>
              <a:latin typeface="Google Sans"/>
              <a:ea typeface="Google Sans"/>
              <a:cs typeface="Google Sans"/>
              <a:sym typeface="Google Sans"/>
            </a:endParaRPr>
          </a:p>
          <a:p>
            <a:pPr indent="0" lvl="0" marL="0" rtl="0" algn="l">
              <a:spcBef>
                <a:spcPts val="0"/>
              </a:spcBef>
              <a:spcAft>
                <a:spcPts val="0"/>
              </a:spcAft>
              <a:buNone/>
            </a:pPr>
            <a:r>
              <a:rPr lang="en">
                <a:solidFill>
                  <a:srgbClr val="3C4043"/>
                </a:solidFill>
                <a:latin typeface="Google Sans"/>
                <a:ea typeface="Google Sans"/>
                <a:cs typeface="Google Sans"/>
                <a:sym typeface="Google Sans"/>
              </a:rPr>
              <a:t>Finesse</a:t>
            </a:r>
            <a:endParaRPr>
              <a:solidFill>
                <a:srgbClr val="3C4043"/>
              </a:solidFill>
              <a:latin typeface="Google Sans"/>
              <a:ea typeface="Google Sans"/>
              <a:cs typeface="Google Sans"/>
              <a:sym typeface="Googl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594" name="Shape 594"/>
        <p:cNvGrpSpPr/>
        <p:nvPr/>
      </p:nvGrpSpPr>
      <p:grpSpPr>
        <a:xfrm>
          <a:off x="0" y="0"/>
          <a:ext cx="0" cy="0"/>
          <a:chOff x="0" y="0"/>
          <a:chExt cx="0" cy="0"/>
        </a:xfrm>
      </p:grpSpPr>
      <p:pic>
        <p:nvPicPr>
          <p:cNvPr id="595" name="Google Shape;595;p150"/>
          <p:cNvPicPr preferRelativeResize="0"/>
          <p:nvPr/>
        </p:nvPicPr>
        <p:blipFill rotWithShape="1">
          <a:blip r:embed="rId3">
            <a:alphaModFix/>
          </a:blip>
          <a:srcRect b="0" l="0" r="0" t="29313"/>
          <a:stretch/>
        </p:blipFill>
        <p:spPr>
          <a:xfrm>
            <a:off x="0" y="295951"/>
            <a:ext cx="9144000" cy="4847549"/>
          </a:xfrm>
          <a:prstGeom prst="rect">
            <a:avLst/>
          </a:prstGeom>
          <a:noFill/>
          <a:ln>
            <a:noFill/>
          </a:ln>
        </p:spPr>
      </p:pic>
      <p:sp>
        <p:nvSpPr>
          <p:cNvPr id="596" name="Google Shape;596;p150"/>
          <p:cNvSpPr/>
          <p:nvPr/>
        </p:nvSpPr>
        <p:spPr>
          <a:xfrm>
            <a:off x="0" y="0"/>
            <a:ext cx="9144000" cy="162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7" name="Google Shape;597;p150"/>
          <p:cNvPicPr preferRelativeResize="0"/>
          <p:nvPr/>
        </p:nvPicPr>
        <p:blipFill rotWithShape="1">
          <a:blip r:embed="rId4">
            <a:alphaModFix/>
          </a:blip>
          <a:srcRect b="0" l="0" r="0" t="0"/>
          <a:stretch/>
        </p:blipFill>
        <p:spPr>
          <a:xfrm>
            <a:off x="2213713" y="238350"/>
            <a:ext cx="4716575" cy="1179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752" name="Shape 752"/>
        <p:cNvGrpSpPr/>
        <p:nvPr/>
      </p:nvGrpSpPr>
      <p:grpSpPr>
        <a:xfrm>
          <a:off x="0" y="0"/>
          <a:ext cx="0" cy="0"/>
          <a:chOff x="0" y="0"/>
          <a:chExt cx="0" cy="0"/>
        </a:xfrm>
      </p:grpSpPr>
      <p:pic>
        <p:nvPicPr>
          <p:cNvPr id="753" name="Google Shape;753;p177"/>
          <p:cNvPicPr preferRelativeResize="0"/>
          <p:nvPr/>
        </p:nvPicPr>
        <p:blipFill>
          <a:blip r:embed="rId3">
            <a:alphaModFix/>
          </a:blip>
          <a:stretch>
            <a:fillRect/>
          </a:stretch>
        </p:blipFill>
        <p:spPr>
          <a:xfrm>
            <a:off x="152400" y="152400"/>
            <a:ext cx="8666406" cy="4838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757" name="Shape 757"/>
        <p:cNvGrpSpPr/>
        <p:nvPr/>
      </p:nvGrpSpPr>
      <p:grpSpPr>
        <a:xfrm>
          <a:off x="0" y="0"/>
          <a:ext cx="0" cy="0"/>
          <a:chOff x="0" y="0"/>
          <a:chExt cx="0" cy="0"/>
        </a:xfrm>
      </p:grpSpPr>
      <p:pic>
        <p:nvPicPr>
          <p:cNvPr id="758" name="Google Shape;758;p178"/>
          <p:cNvPicPr preferRelativeResize="0"/>
          <p:nvPr/>
        </p:nvPicPr>
        <p:blipFill>
          <a:blip r:embed="rId3">
            <a:alphaModFix/>
          </a:blip>
          <a:stretch>
            <a:fillRect/>
          </a:stretch>
        </p:blipFill>
        <p:spPr>
          <a:xfrm>
            <a:off x="152400" y="152400"/>
            <a:ext cx="8666406" cy="4838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762" name="Shape 762"/>
        <p:cNvGrpSpPr/>
        <p:nvPr/>
      </p:nvGrpSpPr>
      <p:grpSpPr>
        <a:xfrm>
          <a:off x="0" y="0"/>
          <a:ext cx="0" cy="0"/>
          <a:chOff x="0" y="0"/>
          <a:chExt cx="0" cy="0"/>
        </a:xfrm>
      </p:grpSpPr>
      <p:pic>
        <p:nvPicPr>
          <p:cNvPr id="763" name="Google Shape;763;p179"/>
          <p:cNvPicPr preferRelativeResize="0"/>
          <p:nvPr/>
        </p:nvPicPr>
        <p:blipFill>
          <a:blip r:embed="rId3">
            <a:alphaModFix/>
          </a:blip>
          <a:stretch>
            <a:fillRect/>
          </a:stretch>
        </p:blipFill>
        <p:spPr>
          <a:xfrm>
            <a:off x="152400" y="152400"/>
            <a:ext cx="8666406" cy="48387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767" name="Shape 767"/>
        <p:cNvGrpSpPr/>
        <p:nvPr/>
      </p:nvGrpSpPr>
      <p:grpSpPr>
        <a:xfrm>
          <a:off x="0" y="0"/>
          <a:ext cx="0" cy="0"/>
          <a:chOff x="0" y="0"/>
          <a:chExt cx="0" cy="0"/>
        </a:xfrm>
      </p:grpSpPr>
      <p:pic>
        <p:nvPicPr>
          <p:cNvPr id="768" name="Google Shape;768;p180"/>
          <p:cNvPicPr preferRelativeResize="0"/>
          <p:nvPr/>
        </p:nvPicPr>
        <p:blipFill>
          <a:blip r:embed="rId3">
            <a:alphaModFix/>
          </a:blip>
          <a:stretch>
            <a:fillRect/>
          </a:stretch>
        </p:blipFill>
        <p:spPr>
          <a:xfrm>
            <a:off x="152400" y="152400"/>
            <a:ext cx="8666406" cy="4838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72" name="Shape 772"/>
        <p:cNvGrpSpPr/>
        <p:nvPr/>
      </p:nvGrpSpPr>
      <p:grpSpPr>
        <a:xfrm>
          <a:off x="0" y="0"/>
          <a:ext cx="0" cy="0"/>
          <a:chOff x="0" y="0"/>
          <a:chExt cx="0" cy="0"/>
        </a:xfrm>
      </p:grpSpPr>
      <p:sp>
        <p:nvSpPr>
          <p:cNvPr id="773" name="Google Shape;773;p1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74" name="Google Shape;774;p181"/>
          <p:cNvPicPr preferRelativeResize="0"/>
          <p:nvPr/>
        </p:nvPicPr>
        <p:blipFill>
          <a:blip r:embed="rId3">
            <a:alphaModFix/>
          </a:blip>
          <a:stretch>
            <a:fillRect/>
          </a:stretch>
        </p:blipFill>
        <p:spPr>
          <a:xfrm>
            <a:off x="732863" y="0"/>
            <a:ext cx="7678286"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78" name="Shape 778"/>
        <p:cNvGrpSpPr/>
        <p:nvPr/>
      </p:nvGrpSpPr>
      <p:grpSpPr>
        <a:xfrm>
          <a:off x="0" y="0"/>
          <a:ext cx="0" cy="0"/>
          <a:chOff x="0" y="0"/>
          <a:chExt cx="0" cy="0"/>
        </a:xfrm>
      </p:grpSpPr>
      <p:pic>
        <p:nvPicPr>
          <p:cNvPr id="779" name="Google Shape;779;p182"/>
          <p:cNvPicPr preferRelativeResize="0"/>
          <p:nvPr/>
        </p:nvPicPr>
        <p:blipFill>
          <a:blip r:embed="rId3">
            <a:alphaModFix amt="50000"/>
          </a:blip>
          <a:stretch>
            <a:fillRect/>
          </a:stretch>
        </p:blipFill>
        <p:spPr>
          <a:xfrm>
            <a:off x="732863" y="0"/>
            <a:ext cx="7678286" cy="5143500"/>
          </a:xfrm>
          <a:prstGeom prst="rect">
            <a:avLst/>
          </a:prstGeom>
          <a:noFill/>
          <a:ln>
            <a:noFill/>
          </a:ln>
        </p:spPr>
      </p:pic>
      <p:sp>
        <p:nvSpPr>
          <p:cNvPr id="780" name="Google Shape;780;p1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81" name="Google Shape;781;p182"/>
          <p:cNvPicPr preferRelativeResize="0"/>
          <p:nvPr/>
        </p:nvPicPr>
        <p:blipFill rotWithShape="1">
          <a:blip r:embed="rId4">
            <a:alphaModFix/>
          </a:blip>
          <a:srcRect b="32575" l="69019" r="9019" t="61115"/>
          <a:stretch/>
        </p:blipFill>
        <p:spPr>
          <a:xfrm>
            <a:off x="6032375" y="3143450"/>
            <a:ext cx="1686249" cy="3245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85" name="Shape 785"/>
        <p:cNvGrpSpPr/>
        <p:nvPr/>
      </p:nvGrpSpPr>
      <p:grpSpPr>
        <a:xfrm>
          <a:off x="0" y="0"/>
          <a:ext cx="0" cy="0"/>
          <a:chOff x="0" y="0"/>
          <a:chExt cx="0" cy="0"/>
        </a:xfrm>
      </p:grpSpPr>
      <p:pic>
        <p:nvPicPr>
          <p:cNvPr id="786" name="Google Shape;786;p183"/>
          <p:cNvPicPr preferRelativeResize="0"/>
          <p:nvPr/>
        </p:nvPicPr>
        <p:blipFill>
          <a:blip r:embed="rId3">
            <a:alphaModFix/>
          </a:blip>
          <a:stretch>
            <a:fillRect/>
          </a:stretch>
        </p:blipFill>
        <p:spPr>
          <a:xfrm>
            <a:off x="1704975" y="1044050"/>
            <a:ext cx="5734050" cy="1019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0" name="Shape 790"/>
        <p:cNvGrpSpPr/>
        <p:nvPr/>
      </p:nvGrpSpPr>
      <p:grpSpPr>
        <a:xfrm>
          <a:off x="0" y="0"/>
          <a:ext cx="0" cy="0"/>
          <a:chOff x="0" y="0"/>
          <a:chExt cx="0" cy="0"/>
        </a:xfrm>
      </p:grpSpPr>
      <p:pic>
        <p:nvPicPr>
          <p:cNvPr id="791" name="Google Shape;791;p184"/>
          <p:cNvPicPr preferRelativeResize="0"/>
          <p:nvPr/>
        </p:nvPicPr>
        <p:blipFill>
          <a:blip r:embed="rId3">
            <a:alphaModFix/>
          </a:blip>
          <a:stretch>
            <a:fillRect/>
          </a:stretch>
        </p:blipFill>
        <p:spPr>
          <a:xfrm>
            <a:off x="1704975" y="1044050"/>
            <a:ext cx="5734050" cy="1019175"/>
          </a:xfrm>
          <a:prstGeom prst="rect">
            <a:avLst/>
          </a:prstGeom>
          <a:noFill/>
          <a:ln>
            <a:noFill/>
          </a:ln>
        </p:spPr>
      </p:pic>
      <p:pic>
        <p:nvPicPr>
          <p:cNvPr id="792" name="Google Shape;792;p184"/>
          <p:cNvPicPr preferRelativeResize="0"/>
          <p:nvPr/>
        </p:nvPicPr>
        <p:blipFill>
          <a:blip r:embed="rId4">
            <a:alphaModFix/>
          </a:blip>
          <a:stretch>
            <a:fillRect/>
          </a:stretch>
        </p:blipFill>
        <p:spPr>
          <a:xfrm>
            <a:off x="1704975" y="2161625"/>
            <a:ext cx="5734050" cy="1019175"/>
          </a:xfrm>
          <a:prstGeom prst="rect">
            <a:avLst/>
          </a:prstGeom>
          <a:noFill/>
          <a:ln>
            <a:noFill/>
          </a:ln>
        </p:spPr>
      </p:pic>
      <p:pic>
        <p:nvPicPr>
          <p:cNvPr id="793" name="Google Shape;793;p184"/>
          <p:cNvPicPr preferRelativeResize="0"/>
          <p:nvPr/>
        </p:nvPicPr>
        <p:blipFill>
          <a:blip r:embed="rId5">
            <a:alphaModFix/>
          </a:blip>
          <a:stretch>
            <a:fillRect/>
          </a:stretch>
        </p:blipFill>
        <p:spPr>
          <a:xfrm>
            <a:off x="1704975" y="3279200"/>
            <a:ext cx="5734050" cy="1019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7" name="Shape 797"/>
        <p:cNvGrpSpPr/>
        <p:nvPr/>
      </p:nvGrpSpPr>
      <p:grpSpPr>
        <a:xfrm>
          <a:off x="0" y="0"/>
          <a:ext cx="0" cy="0"/>
          <a:chOff x="0" y="0"/>
          <a:chExt cx="0" cy="0"/>
        </a:xfrm>
      </p:grpSpPr>
      <p:pic>
        <p:nvPicPr>
          <p:cNvPr id="798" name="Google Shape;798;p185"/>
          <p:cNvPicPr preferRelativeResize="0"/>
          <p:nvPr/>
        </p:nvPicPr>
        <p:blipFill>
          <a:blip r:embed="rId3">
            <a:alphaModFix/>
          </a:blip>
          <a:stretch>
            <a:fillRect/>
          </a:stretch>
        </p:blipFill>
        <p:spPr>
          <a:xfrm>
            <a:off x="2008750" y="1065350"/>
            <a:ext cx="5310400" cy="943875"/>
          </a:xfrm>
          <a:prstGeom prst="rect">
            <a:avLst/>
          </a:prstGeom>
          <a:noFill/>
          <a:ln>
            <a:noFill/>
          </a:ln>
        </p:spPr>
      </p:pic>
      <p:pic>
        <p:nvPicPr>
          <p:cNvPr id="799" name="Google Shape;799;p185"/>
          <p:cNvPicPr preferRelativeResize="0"/>
          <p:nvPr/>
        </p:nvPicPr>
        <p:blipFill>
          <a:blip r:embed="rId4">
            <a:alphaModFix/>
          </a:blip>
          <a:stretch>
            <a:fillRect/>
          </a:stretch>
        </p:blipFill>
        <p:spPr>
          <a:xfrm>
            <a:off x="1948838" y="2161625"/>
            <a:ext cx="5430237" cy="965175"/>
          </a:xfrm>
          <a:prstGeom prst="rect">
            <a:avLst/>
          </a:prstGeom>
          <a:noFill/>
          <a:ln>
            <a:noFill/>
          </a:ln>
        </p:spPr>
      </p:pic>
      <p:pic>
        <p:nvPicPr>
          <p:cNvPr id="800" name="Google Shape;800;p185"/>
          <p:cNvPicPr preferRelativeResize="0"/>
          <p:nvPr/>
        </p:nvPicPr>
        <p:blipFill>
          <a:blip r:embed="rId5">
            <a:alphaModFix/>
          </a:blip>
          <a:stretch>
            <a:fillRect/>
          </a:stretch>
        </p:blipFill>
        <p:spPr>
          <a:xfrm>
            <a:off x="1860825" y="3183375"/>
            <a:ext cx="5734050" cy="1104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p186"/>
          <p:cNvPicPr preferRelativeResize="0"/>
          <p:nvPr/>
        </p:nvPicPr>
        <p:blipFill>
          <a:blip r:embed="rId3">
            <a:alphaModFix/>
          </a:blip>
          <a:stretch>
            <a:fillRect/>
          </a:stretch>
        </p:blipFill>
        <p:spPr>
          <a:xfrm>
            <a:off x="152400" y="1785063"/>
            <a:ext cx="8839200" cy="1573378"/>
          </a:xfrm>
          <a:prstGeom prst="rect">
            <a:avLst/>
          </a:prstGeom>
          <a:noFill/>
          <a:ln>
            <a:noFill/>
          </a:ln>
        </p:spPr>
      </p:pic>
      <p:sp>
        <p:nvSpPr>
          <p:cNvPr id="806" name="Google Shape;806;p186"/>
          <p:cNvSpPr txBox="1"/>
          <p:nvPr>
            <p:ph idx="4294967295" type="body"/>
          </p:nvPr>
        </p:nvSpPr>
        <p:spPr>
          <a:xfrm>
            <a:off x="0" y="4535375"/>
            <a:ext cx="9144000" cy="605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FFFFFF"/>
                </a:solidFill>
                <a:uFill>
                  <a:noFill/>
                </a:uFill>
                <a:latin typeface="Google Sans Text"/>
                <a:ea typeface="Google Sans Text"/>
                <a:cs typeface="Google Sans Text"/>
                <a:sym typeface="Google Sans Text"/>
                <a:hlinkClick r:id="rId4">
                  <a:extLst>
                    <a:ext uri="{A12FA001-AC4F-418D-AE19-62706E023703}">
                      <ahyp:hlinkClr val="tx"/>
                    </a:ext>
                  </a:extLst>
                </a:hlinkClick>
              </a:rPr>
              <a:t>fontbureau.typenetwork.com</a:t>
            </a:r>
            <a:endParaRPr>
              <a:solidFill>
                <a:srgbClr val="FFFFFF"/>
              </a:solidFill>
              <a:latin typeface="Google Sans Text"/>
              <a:ea typeface="Google Sans Text"/>
              <a:cs typeface="Google Sans Text"/>
              <a:sym typeface="Google Sans Text"/>
            </a:endParaRPr>
          </a:p>
        </p:txBody>
      </p:sp>
      <p:sp>
        <p:nvSpPr>
          <p:cNvPr id="807" name="Google Shape;807;p1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200">
                <a:solidFill>
                  <a:schemeClr val="dk2"/>
                </a:solidFill>
                <a:latin typeface="Alegreya Sans"/>
                <a:ea typeface="Alegreya Sans"/>
                <a:cs typeface="Alegreya Sans"/>
                <a:sym typeface="Alegreya Sans"/>
              </a:rP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601" name="Shape 601"/>
        <p:cNvGrpSpPr/>
        <p:nvPr/>
      </p:nvGrpSpPr>
      <p:grpSpPr>
        <a:xfrm>
          <a:off x="0" y="0"/>
          <a:ext cx="0" cy="0"/>
          <a:chOff x="0" y="0"/>
          <a:chExt cx="0" cy="0"/>
        </a:xfrm>
      </p:grpSpPr>
      <p:pic>
        <p:nvPicPr>
          <p:cNvPr descr="Image result for st bride foundation" id="602" name="Google Shape;602;p151"/>
          <p:cNvPicPr preferRelativeResize="0"/>
          <p:nvPr/>
        </p:nvPicPr>
        <p:blipFill>
          <a:blip r:embed="rId3">
            <a:alphaModFix/>
          </a:blip>
          <a:stretch>
            <a:fillRect/>
          </a:stretch>
        </p:blipFill>
        <p:spPr>
          <a:xfrm>
            <a:off x="5523825" y="2895481"/>
            <a:ext cx="3620175" cy="2248019"/>
          </a:xfrm>
          <a:prstGeom prst="rect">
            <a:avLst/>
          </a:prstGeom>
          <a:noFill/>
          <a:ln>
            <a:noFill/>
          </a:ln>
        </p:spPr>
      </p:pic>
      <p:pic>
        <p:nvPicPr>
          <p:cNvPr descr="Image result for st bride foundation" id="603" name="Google Shape;603;p151"/>
          <p:cNvPicPr preferRelativeResize="0"/>
          <p:nvPr/>
        </p:nvPicPr>
        <p:blipFill rotWithShape="1">
          <a:blip r:embed="rId4">
            <a:alphaModFix/>
          </a:blip>
          <a:srcRect b="0" l="10897" r="0" t="0"/>
          <a:stretch/>
        </p:blipFill>
        <p:spPr>
          <a:xfrm>
            <a:off x="1" y="0"/>
            <a:ext cx="5523825" cy="5143500"/>
          </a:xfrm>
          <a:prstGeom prst="rect">
            <a:avLst/>
          </a:prstGeom>
          <a:noFill/>
          <a:ln>
            <a:noFill/>
          </a:ln>
        </p:spPr>
      </p:pic>
      <p:pic>
        <p:nvPicPr>
          <p:cNvPr descr="Image result for st bride foundation" id="604" name="Google Shape;604;p151"/>
          <p:cNvPicPr preferRelativeResize="0"/>
          <p:nvPr/>
        </p:nvPicPr>
        <p:blipFill rotWithShape="1">
          <a:blip r:embed="rId5">
            <a:alphaModFix/>
          </a:blip>
          <a:srcRect b="0" l="26806" r="9229" t="0"/>
          <a:stretch/>
        </p:blipFill>
        <p:spPr>
          <a:xfrm>
            <a:off x="5523825" y="0"/>
            <a:ext cx="3620174" cy="3148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Screen Shot 2017-05-11 at 14.50.03.png" id="812" name="Google Shape;812;p187">
            <a:hlinkClick r:id="rId3"/>
          </p:cNvPr>
          <p:cNvPicPr preferRelativeResize="0"/>
          <p:nvPr/>
        </p:nvPicPr>
        <p:blipFill>
          <a:blip r:embed="rId4">
            <a:alphaModFix/>
          </a:blip>
          <a:stretch>
            <a:fillRect/>
          </a:stretch>
        </p:blipFill>
        <p:spPr>
          <a:xfrm>
            <a:off x="1291925" y="152400"/>
            <a:ext cx="6560159" cy="48386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6" name="Shape 816"/>
        <p:cNvGrpSpPr/>
        <p:nvPr/>
      </p:nvGrpSpPr>
      <p:grpSpPr>
        <a:xfrm>
          <a:off x="0" y="0"/>
          <a:ext cx="0" cy="0"/>
          <a:chOff x="0" y="0"/>
          <a:chExt cx="0" cy="0"/>
        </a:xfrm>
      </p:grpSpPr>
      <p:sp>
        <p:nvSpPr>
          <p:cNvPr id="817" name="Google Shape;817;p1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18" name="Google Shape;818;p188"/>
          <p:cNvSpPr txBox="1"/>
          <p:nvPr>
            <p:ph idx="1" type="body"/>
          </p:nvPr>
        </p:nvSpPr>
        <p:spPr>
          <a:xfrm>
            <a:off x="311700" y="4230575"/>
            <a:ext cx="84552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Google Sans Text"/>
                <a:ea typeface="Google Sans Text"/>
                <a:cs typeface="Google Sans Text"/>
                <a:sym typeface="Google Sans Text"/>
              </a:rPr>
              <a:t>Adobe “Multiple Master” Model</a:t>
            </a:r>
            <a:endParaRPr b="1">
              <a:solidFill>
                <a:schemeClr val="lt1"/>
              </a:solidFill>
              <a:latin typeface="Google Sans Text"/>
              <a:ea typeface="Google Sans Text"/>
              <a:cs typeface="Google Sans Text"/>
              <a:sym typeface="Google Sans Text"/>
            </a:endParaRPr>
          </a:p>
          <a:p>
            <a:pPr indent="0" lvl="0" marL="0" rtl="0" algn="l">
              <a:spcBef>
                <a:spcPts val="0"/>
              </a:spcBef>
              <a:spcAft>
                <a:spcPts val="0"/>
              </a:spcAft>
              <a:buNone/>
            </a:pPr>
            <a:r>
              <a:rPr lang="en">
                <a:solidFill>
                  <a:schemeClr val="lt1"/>
                </a:solidFill>
                <a:latin typeface="Google Sans Text"/>
                <a:ea typeface="Google Sans Text"/>
                <a:cs typeface="Google Sans Text"/>
                <a:sym typeface="Google Sans Text"/>
              </a:rPr>
              <a:t>monotype.com/resources/articles/part-1-from-truetype-gx-to-variable-fonts</a:t>
            </a:r>
            <a:endParaRPr>
              <a:solidFill>
                <a:schemeClr val="lt1"/>
              </a:solidFill>
              <a:latin typeface="Google Sans Text"/>
              <a:ea typeface="Google Sans Text"/>
              <a:cs typeface="Google Sans Text"/>
              <a:sym typeface="Google Sans Text"/>
            </a:endParaRPr>
          </a:p>
        </p:txBody>
      </p:sp>
      <p:pic>
        <p:nvPicPr>
          <p:cNvPr id="819" name="Google Shape;819;p188"/>
          <p:cNvPicPr preferRelativeResize="0"/>
          <p:nvPr/>
        </p:nvPicPr>
        <p:blipFill rotWithShape="1">
          <a:blip r:embed="rId3">
            <a:alphaModFix/>
          </a:blip>
          <a:srcRect b="0" l="0" r="0" t="0"/>
          <a:stretch/>
        </p:blipFill>
        <p:spPr>
          <a:xfrm>
            <a:off x="2609113" y="152400"/>
            <a:ext cx="3925775" cy="3925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3" name="Shape 823"/>
        <p:cNvGrpSpPr/>
        <p:nvPr/>
      </p:nvGrpSpPr>
      <p:grpSpPr>
        <a:xfrm>
          <a:off x="0" y="0"/>
          <a:ext cx="0" cy="0"/>
          <a:chOff x="0" y="0"/>
          <a:chExt cx="0" cy="0"/>
        </a:xfrm>
      </p:grpSpPr>
      <p:sp>
        <p:nvSpPr>
          <p:cNvPr id="824" name="Google Shape;824;p1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25" name="Google Shape;825;p189"/>
          <p:cNvSpPr txBox="1"/>
          <p:nvPr>
            <p:ph idx="1" type="body"/>
          </p:nvPr>
        </p:nvSpPr>
        <p:spPr>
          <a:xfrm>
            <a:off x="311700" y="4230575"/>
            <a:ext cx="84552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Google Sans Text"/>
                <a:ea typeface="Google Sans Text"/>
                <a:cs typeface="Google Sans Text"/>
                <a:sym typeface="Google Sans Text"/>
              </a:rPr>
              <a:t>Apple “GX” Model</a:t>
            </a:r>
            <a:endParaRPr b="1">
              <a:solidFill>
                <a:schemeClr val="lt1"/>
              </a:solidFill>
              <a:latin typeface="Google Sans Text"/>
              <a:ea typeface="Google Sans Text"/>
              <a:cs typeface="Google Sans Text"/>
              <a:sym typeface="Google Sans Text"/>
            </a:endParaRPr>
          </a:p>
          <a:p>
            <a:pPr indent="0" lvl="0" marL="0" rtl="0" algn="l">
              <a:spcBef>
                <a:spcPts val="0"/>
              </a:spcBef>
              <a:spcAft>
                <a:spcPts val="0"/>
              </a:spcAft>
              <a:buNone/>
            </a:pPr>
            <a:r>
              <a:rPr lang="en">
                <a:solidFill>
                  <a:schemeClr val="lt1"/>
                </a:solidFill>
                <a:latin typeface="Google Sans Text"/>
                <a:ea typeface="Google Sans Text"/>
                <a:cs typeface="Google Sans Text"/>
                <a:sym typeface="Google Sans Text"/>
              </a:rPr>
              <a:t>monotype.com/resources/articles/part-1-from-truetype-gx-to-variable-fonts</a:t>
            </a:r>
            <a:endParaRPr>
              <a:solidFill>
                <a:schemeClr val="lt1"/>
              </a:solidFill>
              <a:latin typeface="Google Sans Text"/>
              <a:ea typeface="Google Sans Text"/>
              <a:cs typeface="Google Sans Text"/>
              <a:sym typeface="Google Sans Text"/>
            </a:endParaRPr>
          </a:p>
        </p:txBody>
      </p:sp>
      <p:pic>
        <p:nvPicPr>
          <p:cNvPr id="826" name="Google Shape;826;p189"/>
          <p:cNvPicPr preferRelativeResize="0"/>
          <p:nvPr/>
        </p:nvPicPr>
        <p:blipFill>
          <a:blip r:embed="rId3">
            <a:alphaModFix/>
          </a:blip>
          <a:stretch>
            <a:fillRect/>
          </a:stretch>
        </p:blipFill>
        <p:spPr>
          <a:xfrm>
            <a:off x="2609113" y="152400"/>
            <a:ext cx="3925775" cy="3925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0" name="Shape 830"/>
        <p:cNvGrpSpPr/>
        <p:nvPr/>
      </p:nvGrpSpPr>
      <p:grpSpPr>
        <a:xfrm>
          <a:off x="0" y="0"/>
          <a:ext cx="0" cy="0"/>
          <a:chOff x="0" y="0"/>
          <a:chExt cx="0" cy="0"/>
        </a:xfrm>
      </p:grpSpPr>
      <p:pic>
        <p:nvPicPr>
          <p:cNvPr descr="tom_graph_floater-01_opt.png" id="831" name="Google Shape;831;p190"/>
          <p:cNvPicPr preferRelativeResize="0"/>
          <p:nvPr/>
        </p:nvPicPr>
        <p:blipFill>
          <a:blip r:embed="rId3">
            <a:alphaModFix/>
          </a:blip>
          <a:stretch>
            <a:fillRect/>
          </a:stretch>
        </p:blipFill>
        <p:spPr>
          <a:xfrm>
            <a:off x="1544250" y="0"/>
            <a:ext cx="7222207" cy="4838700"/>
          </a:xfrm>
          <a:prstGeom prst="rect">
            <a:avLst/>
          </a:prstGeom>
          <a:noFill/>
          <a:ln>
            <a:noFill/>
          </a:ln>
        </p:spPr>
      </p:pic>
      <p:sp>
        <p:nvSpPr>
          <p:cNvPr id="832" name="Google Shape;832;p190"/>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monotype.com/blog/articles/part-1-from-truetype-gx-to-variable-fonts</a:t>
            </a:r>
            <a:endParaRPr sz="1000">
              <a:solidFill>
                <a:schemeClr val="lt1"/>
              </a:solidFill>
              <a:latin typeface="Google Sans Text"/>
              <a:ea typeface="Google Sans Text"/>
              <a:cs typeface="Google Sans Text"/>
              <a:sym typeface="Google Sans Tex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6" name="Shape 836"/>
        <p:cNvGrpSpPr/>
        <p:nvPr/>
      </p:nvGrpSpPr>
      <p:grpSpPr>
        <a:xfrm>
          <a:off x="0" y="0"/>
          <a:ext cx="0" cy="0"/>
          <a:chOff x="0" y="0"/>
          <a:chExt cx="0" cy="0"/>
        </a:xfrm>
      </p:grpSpPr>
      <p:sp>
        <p:nvSpPr>
          <p:cNvPr id="837" name="Google Shape;837;p19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3C4043"/>
                </a:solidFill>
                <a:latin typeface="Google Sans"/>
                <a:ea typeface="Google Sans"/>
                <a:cs typeface="Google Sans"/>
                <a:sym typeface="Google Sans"/>
              </a:rPr>
              <a:t>Compress</a:t>
            </a:r>
            <a:endParaRPr>
              <a:solidFill>
                <a:srgbClr val="3C4043"/>
              </a:solidFill>
              <a:latin typeface="Google Sans"/>
              <a:ea typeface="Google Sans"/>
              <a:cs typeface="Google Sans"/>
              <a:sym typeface="Google Sans"/>
            </a:endParaRPr>
          </a:p>
          <a:p>
            <a:pPr indent="0" lvl="0" marL="0" rtl="0" algn="l">
              <a:spcBef>
                <a:spcPts val="0"/>
              </a:spcBef>
              <a:spcAft>
                <a:spcPts val="0"/>
              </a:spcAft>
              <a:buNone/>
            </a:pPr>
            <a:r>
              <a:rPr lang="en">
                <a:solidFill>
                  <a:srgbClr val="3C4043"/>
                </a:solidFill>
                <a:latin typeface="Google Sans"/>
                <a:ea typeface="Google Sans"/>
                <a:cs typeface="Google Sans"/>
                <a:sym typeface="Google Sans"/>
              </a:rPr>
              <a:t>Express</a:t>
            </a:r>
            <a:endParaRPr>
              <a:solidFill>
                <a:srgbClr val="3C4043"/>
              </a:solidFill>
              <a:latin typeface="Google Sans"/>
              <a:ea typeface="Google Sans"/>
              <a:cs typeface="Google Sans"/>
              <a:sym typeface="Google Sans"/>
            </a:endParaRPr>
          </a:p>
          <a:p>
            <a:pPr indent="0" lvl="0" marL="0" rtl="0" algn="l">
              <a:spcBef>
                <a:spcPts val="0"/>
              </a:spcBef>
              <a:spcAft>
                <a:spcPts val="0"/>
              </a:spcAft>
              <a:buNone/>
            </a:pPr>
            <a:r>
              <a:rPr b="1" lang="en">
                <a:solidFill>
                  <a:srgbClr val="3C4043"/>
                </a:solidFill>
                <a:latin typeface="Google Sans"/>
                <a:ea typeface="Google Sans"/>
                <a:cs typeface="Google Sans"/>
                <a:sym typeface="Google Sans"/>
              </a:rPr>
              <a:t>Finesse</a:t>
            </a:r>
            <a:endParaRPr b="1">
              <a:solidFill>
                <a:srgbClr val="3C4043"/>
              </a:solidFill>
              <a:latin typeface="Google Sans"/>
              <a:ea typeface="Google Sans"/>
              <a:cs typeface="Google Sans"/>
              <a:sym typeface="Google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841" name="Shape 841"/>
        <p:cNvGrpSpPr/>
        <p:nvPr/>
      </p:nvGrpSpPr>
      <p:grpSpPr>
        <a:xfrm>
          <a:off x="0" y="0"/>
          <a:ext cx="0" cy="0"/>
          <a:chOff x="0" y="0"/>
          <a:chExt cx="0" cy="0"/>
        </a:xfrm>
      </p:grpSpPr>
      <p:pic>
        <p:nvPicPr>
          <p:cNvPr id="842" name="Google Shape;842;p192"/>
          <p:cNvPicPr preferRelativeResize="0"/>
          <p:nvPr/>
        </p:nvPicPr>
        <p:blipFill>
          <a:blip r:embed="rId3">
            <a:alphaModFix/>
          </a:blip>
          <a:stretch>
            <a:fillRect/>
          </a:stretch>
        </p:blipFill>
        <p:spPr>
          <a:xfrm>
            <a:off x="238797" y="152400"/>
            <a:ext cx="8666406" cy="4838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846" name="Shape 846"/>
        <p:cNvGrpSpPr/>
        <p:nvPr/>
      </p:nvGrpSpPr>
      <p:grpSpPr>
        <a:xfrm>
          <a:off x="0" y="0"/>
          <a:ext cx="0" cy="0"/>
          <a:chOff x="0" y="0"/>
          <a:chExt cx="0" cy="0"/>
        </a:xfrm>
      </p:grpSpPr>
      <p:pic>
        <p:nvPicPr>
          <p:cNvPr id="847" name="Google Shape;847;p193"/>
          <p:cNvPicPr preferRelativeResize="0"/>
          <p:nvPr/>
        </p:nvPicPr>
        <p:blipFill>
          <a:blip r:embed="rId3">
            <a:alphaModFix/>
          </a:blip>
          <a:stretch>
            <a:fillRect/>
          </a:stretch>
        </p:blipFill>
        <p:spPr>
          <a:xfrm>
            <a:off x="238797" y="152400"/>
            <a:ext cx="8666406" cy="48387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851" name="Shape 851"/>
        <p:cNvGrpSpPr/>
        <p:nvPr/>
      </p:nvGrpSpPr>
      <p:grpSpPr>
        <a:xfrm>
          <a:off x="0" y="0"/>
          <a:ext cx="0" cy="0"/>
          <a:chOff x="0" y="0"/>
          <a:chExt cx="0" cy="0"/>
        </a:xfrm>
      </p:grpSpPr>
      <p:pic>
        <p:nvPicPr>
          <p:cNvPr id="852" name="Google Shape;852;p194"/>
          <p:cNvPicPr preferRelativeResize="0"/>
          <p:nvPr/>
        </p:nvPicPr>
        <p:blipFill>
          <a:blip r:embed="rId3">
            <a:alphaModFix/>
          </a:blip>
          <a:stretch>
            <a:fillRect/>
          </a:stretch>
        </p:blipFill>
        <p:spPr>
          <a:xfrm>
            <a:off x="238797" y="152400"/>
            <a:ext cx="8666406" cy="48387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856" name="Shape 856"/>
        <p:cNvGrpSpPr/>
        <p:nvPr/>
      </p:nvGrpSpPr>
      <p:grpSpPr>
        <a:xfrm>
          <a:off x="0" y="0"/>
          <a:ext cx="0" cy="0"/>
          <a:chOff x="0" y="0"/>
          <a:chExt cx="0" cy="0"/>
        </a:xfrm>
      </p:grpSpPr>
      <p:pic>
        <p:nvPicPr>
          <p:cNvPr id="857" name="Google Shape;857;p195"/>
          <p:cNvPicPr preferRelativeResize="0"/>
          <p:nvPr/>
        </p:nvPicPr>
        <p:blipFill>
          <a:blip r:embed="rId3">
            <a:alphaModFix/>
          </a:blip>
          <a:stretch>
            <a:fillRect/>
          </a:stretch>
        </p:blipFill>
        <p:spPr>
          <a:xfrm>
            <a:off x="238797" y="152399"/>
            <a:ext cx="8666406" cy="48387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861" name="Shape 861"/>
        <p:cNvGrpSpPr/>
        <p:nvPr/>
      </p:nvGrpSpPr>
      <p:grpSpPr>
        <a:xfrm>
          <a:off x="0" y="0"/>
          <a:ext cx="0" cy="0"/>
          <a:chOff x="0" y="0"/>
          <a:chExt cx="0" cy="0"/>
        </a:xfrm>
      </p:grpSpPr>
      <p:sp>
        <p:nvSpPr>
          <p:cNvPr id="862" name="Google Shape;862;p19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Optical Size</a:t>
            </a:r>
            <a:endParaRPr>
              <a:solidFill>
                <a:srgbClr val="3C4043"/>
              </a:solidFill>
              <a:latin typeface="Google Sans"/>
              <a:ea typeface="Google Sans"/>
              <a:cs typeface="Google Sans"/>
              <a:sym typeface="Google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8" name="Shape 608"/>
        <p:cNvGrpSpPr/>
        <p:nvPr/>
      </p:nvGrpSpPr>
      <p:grpSpPr>
        <a:xfrm>
          <a:off x="0" y="0"/>
          <a:ext cx="0" cy="0"/>
          <a:chOff x="0" y="0"/>
          <a:chExt cx="0" cy="0"/>
        </a:xfrm>
      </p:grpSpPr>
      <p:pic>
        <p:nvPicPr>
          <p:cNvPr descr="Image result for st bride foundation" id="609" name="Google Shape;609;p152"/>
          <p:cNvPicPr preferRelativeResize="0"/>
          <p:nvPr/>
        </p:nvPicPr>
        <p:blipFill rotWithShape="1">
          <a:blip r:embed="rId3">
            <a:alphaModFix/>
          </a:blip>
          <a:srcRect b="80426" l="24856" r="53955" t="14442"/>
          <a:stretch/>
        </p:blipFill>
        <p:spPr>
          <a:xfrm>
            <a:off x="865425" y="742675"/>
            <a:ext cx="1313500" cy="2639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6" name="Shape 866"/>
        <p:cNvGrpSpPr/>
        <p:nvPr/>
      </p:nvGrpSpPr>
      <p:grpSpPr>
        <a:xfrm>
          <a:off x="0" y="0"/>
          <a:ext cx="0" cy="0"/>
          <a:chOff x="0" y="0"/>
          <a:chExt cx="0" cy="0"/>
        </a:xfrm>
      </p:grpSpPr>
      <p:pic>
        <p:nvPicPr>
          <p:cNvPr descr="Screen Shot 2017-05-11 at 14.51.10.png" id="867" name="Google Shape;867;p197">
            <a:hlinkClick r:id="rId3"/>
          </p:cNvPr>
          <p:cNvPicPr preferRelativeResize="0"/>
          <p:nvPr/>
        </p:nvPicPr>
        <p:blipFill>
          <a:blip r:embed="rId4">
            <a:alphaModFix/>
          </a:blip>
          <a:stretch>
            <a:fillRect/>
          </a:stretch>
        </p:blipFill>
        <p:spPr>
          <a:xfrm>
            <a:off x="1123950" y="1757072"/>
            <a:ext cx="6896102" cy="162935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1" name="Shape 871"/>
        <p:cNvGrpSpPr/>
        <p:nvPr/>
      </p:nvGrpSpPr>
      <p:grpSpPr>
        <a:xfrm>
          <a:off x="0" y="0"/>
          <a:ext cx="0" cy="0"/>
          <a:chOff x="0" y="0"/>
          <a:chExt cx="0" cy="0"/>
        </a:xfrm>
      </p:grpSpPr>
      <p:pic>
        <p:nvPicPr>
          <p:cNvPr descr="Screen Shot 2017-05-11 at 15.05.40.png" id="872" name="Google Shape;872;p198">
            <a:hlinkClick r:id="rId3"/>
          </p:cNvPr>
          <p:cNvPicPr preferRelativeResize="0"/>
          <p:nvPr/>
        </p:nvPicPr>
        <p:blipFill rotWithShape="1">
          <a:blip r:embed="rId4">
            <a:alphaModFix/>
          </a:blip>
          <a:srcRect b="0" l="0" r="0" t="0"/>
          <a:stretch/>
        </p:blipFill>
        <p:spPr>
          <a:xfrm>
            <a:off x="2249686" y="2099450"/>
            <a:ext cx="4644628" cy="944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6" name="Shape 876"/>
        <p:cNvGrpSpPr/>
        <p:nvPr/>
      </p:nvGrpSpPr>
      <p:grpSpPr>
        <a:xfrm>
          <a:off x="0" y="0"/>
          <a:ext cx="0" cy="0"/>
          <a:chOff x="0" y="0"/>
          <a:chExt cx="0" cy="0"/>
        </a:xfrm>
      </p:grpSpPr>
      <p:pic>
        <p:nvPicPr>
          <p:cNvPr descr="Screen Shot 2017-05-11 at 15.05.47.png" id="877" name="Google Shape;877;p199">
            <a:hlinkClick r:id="rId3"/>
          </p:cNvPr>
          <p:cNvPicPr preferRelativeResize="0"/>
          <p:nvPr/>
        </p:nvPicPr>
        <p:blipFill rotWithShape="1">
          <a:blip r:embed="rId4">
            <a:alphaModFix/>
          </a:blip>
          <a:srcRect b="0" l="209" r="209" t="0"/>
          <a:stretch/>
        </p:blipFill>
        <p:spPr>
          <a:xfrm>
            <a:off x="152400" y="1527513"/>
            <a:ext cx="8839203" cy="208846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81" name="Shape 881"/>
        <p:cNvGrpSpPr/>
        <p:nvPr/>
      </p:nvGrpSpPr>
      <p:grpSpPr>
        <a:xfrm>
          <a:off x="0" y="0"/>
          <a:ext cx="0" cy="0"/>
          <a:chOff x="0" y="0"/>
          <a:chExt cx="0" cy="0"/>
        </a:xfrm>
      </p:grpSpPr>
      <p:pic>
        <p:nvPicPr>
          <p:cNvPr id="882" name="Google Shape;882;p200"/>
          <p:cNvPicPr preferRelativeResize="0"/>
          <p:nvPr/>
        </p:nvPicPr>
        <p:blipFill>
          <a:blip r:embed="rId3">
            <a:alphaModFix/>
          </a:blip>
          <a:stretch>
            <a:fillRect/>
          </a:stretch>
        </p:blipFill>
        <p:spPr>
          <a:xfrm>
            <a:off x="812617" y="0"/>
            <a:ext cx="7518763" cy="2048294"/>
          </a:xfrm>
          <a:prstGeom prst="rect">
            <a:avLst/>
          </a:prstGeom>
          <a:noFill/>
          <a:ln>
            <a:noFill/>
          </a:ln>
        </p:spPr>
      </p:pic>
      <p:pic>
        <p:nvPicPr>
          <p:cNvPr id="883" name="Google Shape;883;p200"/>
          <p:cNvPicPr preferRelativeResize="0"/>
          <p:nvPr/>
        </p:nvPicPr>
        <p:blipFill>
          <a:blip r:embed="rId4">
            <a:alphaModFix/>
          </a:blip>
          <a:stretch>
            <a:fillRect/>
          </a:stretch>
        </p:blipFill>
        <p:spPr>
          <a:xfrm>
            <a:off x="812629" y="1540038"/>
            <a:ext cx="7518754" cy="2048291"/>
          </a:xfrm>
          <a:prstGeom prst="rect">
            <a:avLst/>
          </a:prstGeom>
          <a:noFill/>
          <a:ln>
            <a:noFill/>
          </a:ln>
        </p:spPr>
      </p:pic>
      <p:pic>
        <p:nvPicPr>
          <p:cNvPr id="884" name="Google Shape;884;p200"/>
          <p:cNvPicPr preferRelativeResize="0"/>
          <p:nvPr/>
        </p:nvPicPr>
        <p:blipFill>
          <a:blip r:embed="rId5">
            <a:alphaModFix/>
          </a:blip>
          <a:stretch>
            <a:fillRect/>
          </a:stretch>
        </p:blipFill>
        <p:spPr>
          <a:xfrm>
            <a:off x="812629" y="3095206"/>
            <a:ext cx="7518754" cy="204829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88" name="Shape 888"/>
        <p:cNvGrpSpPr/>
        <p:nvPr/>
      </p:nvGrpSpPr>
      <p:grpSpPr>
        <a:xfrm>
          <a:off x="0" y="0"/>
          <a:ext cx="0" cy="0"/>
          <a:chOff x="0" y="0"/>
          <a:chExt cx="0" cy="0"/>
        </a:xfrm>
      </p:grpSpPr>
      <p:pic>
        <p:nvPicPr>
          <p:cNvPr id="889" name="Google Shape;889;p201"/>
          <p:cNvPicPr preferRelativeResize="0"/>
          <p:nvPr/>
        </p:nvPicPr>
        <p:blipFill rotWithShape="1">
          <a:blip r:embed="rId3">
            <a:alphaModFix/>
          </a:blip>
          <a:srcRect b="0" l="300" r="-300" t="0"/>
          <a:stretch/>
        </p:blipFill>
        <p:spPr>
          <a:xfrm>
            <a:off x="357901" y="130550"/>
            <a:ext cx="8128778" cy="4839850"/>
          </a:xfrm>
          <a:prstGeom prst="rect">
            <a:avLst/>
          </a:prstGeom>
          <a:noFill/>
          <a:ln>
            <a:noFill/>
          </a:ln>
        </p:spPr>
      </p:pic>
      <p:sp>
        <p:nvSpPr>
          <p:cNvPr id="890" name="Google Shape;890;p201"/>
          <p:cNvSpPr txBox="1"/>
          <p:nvPr/>
        </p:nvSpPr>
        <p:spPr>
          <a:xfrm>
            <a:off x="68" y="4083707"/>
            <a:ext cx="9144000" cy="1387500"/>
          </a:xfrm>
          <a:prstGeom prst="rect">
            <a:avLst/>
          </a:prstGeom>
          <a:noFill/>
          <a:ln>
            <a:noFill/>
          </a:ln>
        </p:spPr>
        <p:txBody>
          <a:bodyPr anchorCtr="0" anchor="b" bIns="0" lIns="0" spcFirstLastPara="1" rIns="0" wrap="square" tIns="0">
            <a:noAutofit/>
          </a:bodyPr>
          <a:lstStyle/>
          <a:p>
            <a:pPr indent="0" lvl="0" marL="419100" marR="0" rtl="0" algn="l">
              <a:spcBef>
                <a:spcPts val="0"/>
              </a:spcBef>
              <a:spcAft>
                <a:spcPts val="0"/>
              </a:spcAft>
              <a:buNone/>
            </a:pPr>
            <a:r>
              <a:rPr b="0" lang="en" sz="1100" strike="noStrike">
                <a:solidFill>
                  <a:srgbClr val="FFFFFF"/>
                </a:solidFill>
                <a:latin typeface="Source Sans Pro"/>
                <a:ea typeface="Source Sans Pro"/>
                <a:cs typeface="Source Sans Pro"/>
                <a:sym typeface="Source Sans Pro"/>
              </a:rPr>
              <a:t>github.com/TypeNetwork/</a:t>
            </a:r>
            <a:r>
              <a:rPr lang="en" sz="1100">
                <a:solidFill>
                  <a:srgbClr val="FFFFFF"/>
                </a:solidFill>
                <a:latin typeface="Source Sans Pro"/>
                <a:ea typeface="Source Sans Pro"/>
                <a:cs typeface="Source Sans Pro"/>
                <a:sym typeface="Source Sans Pro"/>
              </a:rPr>
              <a:t>Amstelvar</a:t>
            </a:r>
            <a:endParaRPr sz="1100">
              <a:solidFill>
                <a:srgbClr val="FFFFFF"/>
              </a:solidFill>
              <a:latin typeface="Source Sans Pro"/>
              <a:ea typeface="Source Sans Pro"/>
              <a:cs typeface="Source Sans Pro"/>
              <a:sym typeface="Source Sans Pro"/>
            </a:endParaRPr>
          </a:p>
          <a:p>
            <a:pPr indent="0" lvl="0" marL="419100" marR="0" rtl="0" algn="l">
              <a:spcBef>
                <a:spcPts val="0"/>
              </a:spcBef>
              <a:spcAft>
                <a:spcPts val="0"/>
              </a:spcAft>
              <a:buNone/>
            </a:pPr>
            <a:r>
              <a:t/>
            </a:r>
            <a:endParaRPr sz="1100">
              <a:solidFill>
                <a:srgbClr val="FFFFFF"/>
              </a:solidFill>
              <a:latin typeface="Source Sans Pro"/>
              <a:ea typeface="Source Sans Pro"/>
              <a:cs typeface="Source Sans Pro"/>
              <a:sym typeface="Source Sans Pro"/>
            </a:endParaRPr>
          </a:p>
          <a:p>
            <a:pPr indent="0" lvl="0" marL="419100" marR="0" rtl="0" algn="l">
              <a:spcBef>
                <a:spcPts val="0"/>
              </a:spcBef>
              <a:spcAft>
                <a:spcPts val="0"/>
              </a:spcAft>
              <a:buNone/>
            </a:pPr>
            <a:r>
              <a:t/>
            </a:r>
            <a:endParaRPr sz="1100">
              <a:solidFill>
                <a:srgbClr val="FFFFFF"/>
              </a:solidFill>
              <a:latin typeface="Source Sans Pro"/>
              <a:ea typeface="Source Sans Pro"/>
              <a:cs typeface="Source Sans Pro"/>
              <a:sym typeface="Source Sans Pro"/>
            </a:endParaRPr>
          </a:p>
          <a:p>
            <a:pPr indent="0" lvl="0" marL="419100" marR="0" rtl="0" algn="l">
              <a:spcBef>
                <a:spcPts val="0"/>
              </a:spcBef>
              <a:spcAft>
                <a:spcPts val="0"/>
              </a:spcAft>
              <a:buNone/>
            </a:pPr>
            <a:r>
              <a:t/>
            </a:r>
            <a:endParaRPr sz="1100">
              <a:solidFill>
                <a:srgbClr val="FFFFFF"/>
              </a:solidFill>
              <a:latin typeface="Source Sans Pro"/>
              <a:ea typeface="Source Sans Pro"/>
              <a:cs typeface="Source Sans Pro"/>
              <a:sym typeface="Source Sans Pr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94" name="Shape 894"/>
        <p:cNvGrpSpPr/>
        <p:nvPr/>
      </p:nvGrpSpPr>
      <p:grpSpPr>
        <a:xfrm>
          <a:off x="0" y="0"/>
          <a:ext cx="0" cy="0"/>
          <a:chOff x="0" y="0"/>
          <a:chExt cx="0" cy="0"/>
        </a:xfrm>
      </p:grpSpPr>
      <p:pic>
        <p:nvPicPr>
          <p:cNvPr id="895" name="Google Shape;895;p202"/>
          <p:cNvPicPr preferRelativeResize="0"/>
          <p:nvPr/>
        </p:nvPicPr>
        <p:blipFill rotWithShape="1">
          <a:blip r:embed="rId3">
            <a:alphaModFix/>
          </a:blip>
          <a:srcRect b="5559" l="0" r="0" t="3597"/>
          <a:stretch/>
        </p:blipFill>
        <p:spPr>
          <a:xfrm>
            <a:off x="2129769" y="63457"/>
            <a:ext cx="5354768" cy="4864184"/>
          </a:xfrm>
          <a:prstGeom prst="rect">
            <a:avLst/>
          </a:prstGeom>
          <a:noFill/>
          <a:ln>
            <a:noFill/>
          </a:ln>
        </p:spPr>
      </p:pic>
      <p:sp>
        <p:nvSpPr>
          <p:cNvPr id="896" name="Google Shape;896;p202"/>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dk2"/>
                </a:solidFill>
                <a:latin typeface="Google Sans Text"/>
                <a:ea typeface="Google Sans Text"/>
                <a:cs typeface="Google Sans Text"/>
                <a:sym typeface="Google Sans Text"/>
              </a:rPr>
              <a:t>Illustration by Petr van Blokland, made with Drawbot</a:t>
            </a:r>
            <a:endParaRPr sz="1000">
              <a:solidFill>
                <a:schemeClr val="dk2"/>
              </a:solidFill>
              <a:latin typeface="Google Sans Text"/>
              <a:ea typeface="Google Sans Text"/>
              <a:cs typeface="Google Sans Text"/>
              <a:sym typeface="Google Sans Tex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0" name="Shape 900"/>
        <p:cNvGrpSpPr/>
        <p:nvPr/>
      </p:nvGrpSpPr>
      <p:grpSpPr>
        <a:xfrm>
          <a:off x="0" y="0"/>
          <a:ext cx="0" cy="0"/>
          <a:chOff x="0" y="0"/>
          <a:chExt cx="0" cy="0"/>
        </a:xfrm>
      </p:grpSpPr>
      <p:sp>
        <p:nvSpPr>
          <p:cNvPr id="901" name="Google Shape;901;p203"/>
          <p:cNvSpPr txBox="1"/>
          <p:nvPr>
            <p:ph type="title"/>
          </p:nvPr>
        </p:nvSpPr>
        <p:spPr>
          <a:xfrm>
            <a:off x="490250" y="450150"/>
            <a:ext cx="8417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Google Sans"/>
                <a:ea typeface="Google Sans"/>
                <a:cs typeface="Google Sans"/>
                <a:sym typeface="Google Sans"/>
              </a:rPr>
              <a:t>“Where can I obtain</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optical size designs?”</a:t>
            </a:r>
            <a:endParaRPr sz="2400">
              <a:solidFill>
                <a:schemeClr val="lt1"/>
              </a:solidFill>
              <a:latin typeface="Google Sans"/>
              <a:ea typeface="Google Sans"/>
              <a:cs typeface="Google Sans"/>
              <a:sym typeface="Google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05" name="Shape 905"/>
        <p:cNvGrpSpPr/>
        <p:nvPr/>
      </p:nvGrpSpPr>
      <p:grpSpPr>
        <a:xfrm>
          <a:off x="0" y="0"/>
          <a:ext cx="0" cy="0"/>
          <a:chOff x="0" y="0"/>
          <a:chExt cx="0" cy="0"/>
        </a:xfrm>
      </p:grpSpPr>
      <p:pic>
        <p:nvPicPr>
          <p:cNvPr id="906" name="Google Shape;906;p204"/>
          <p:cNvPicPr preferRelativeResize="0"/>
          <p:nvPr/>
        </p:nvPicPr>
        <p:blipFill>
          <a:blip r:embed="rId3">
            <a:alphaModFix/>
          </a:blip>
          <a:stretch>
            <a:fillRect/>
          </a:stretch>
        </p:blipFill>
        <p:spPr>
          <a:xfrm>
            <a:off x="333720" y="152399"/>
            <a:ext cx="8476560" cy="4838703"/>
          </a:xfrm>
          <a:prstGeom prst="rect">
            <a:avLst/>
          </a:prstGeom>
          <a:noFill/>
          <a:ln>
            <a:noFill/>
          </a:ln>
        </p:spPr>
      </p:pic>
      <p:sp>
        <p:nvSpPr>
          <p:cNvPr id="907" name="Google Shape;907;p204"/>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fonts.google.com/variablefonts</a:t>
            </a:r>
            <a:endParaRPr sz="1800">
              <a:solidFill>
                <a:schemeClr val="dk1"/>
              </a:solidFill>
              <a:latin typeface="Google Sans"/>
              <a:ea typeface="Google Sans"/>
              <a:cs typeface="Google Sans"/>
              <a:sym typeface="Google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11" name="Shape 911"/>
        <p:cNvGrpSpPr/>
        <p:nvPr/>
      </p:nvGrpSpPr>
      <p:grpSpPr>
        <a:xfrm>
          <a:off x="0" y="0"/>
          <a:ext cx="0" cy="0"/>
          <a:chOff x="0" y="0"/>
          <a:chExt cx="0" cy="0"/>
        </a:xfrm>
      </p:grpSpPr>
      <p:pic>
        <p:nvPicPr>
          <p:cNvPr id="912" name="Google Shape;912;p205"/>
          <p:cNvPicPr preferRelativeResize="0"/>
          <p:nvPr/>
        </p:nvPicPr>
        <p:blipFill>
          <a:blip r:embed="rId3">
            <a:alphaModFix/>
          </a:blip>
          <a:stretch>
            <a:fillRect/>
          </a:stretch>
        </p:blipFill>
        <p:spPr>
          <a:xfrm>
            <a:off x="333720" y="152399"/>
            <a:ext cx="8476560" cy="4838703"/>
          </a:xfrm>
          <a:prstGeom prst="rect">
            <a:avLst/>
          </a:prstGeom>
          <a:noFill/>
          <a:ln>
            <a:noFill/>
          </a:ln>
        </p:spPr>
      </p:pic>
      <p:sp>
        <p:nvSpPr>
          <p:cNvPr id="913" name="Google Shape;913;p205"/>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fonts.google.com/variablefonts</a:t>
            </a:r>
            <a:endParaRPr sz="1800">
              <a:solidFill>
                <a:schemeClr val="dk1"/>
              </a:solidFill>
              <a:latin typeface="Google Sans"/>
              <a:ea typeface="Google Sans"/>
              <a:cs typeface="Google Sans"/>
              <a:sym typeface="Google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17" name="Shape 917"/>
        <p:cNvGrpSpPr/>
        <p:nvPr/>
      </p:nvGrpSpPr>
      <p:grpSpPr>
        <a:xfrm>
          <a:off x="0" y="0"/>
          <a:ext cx="0" cy="0"/>
          <a:chOff x="0" y="0"/>
          <a:chExt cx="0" cy="0"/>
        </a:xfrm>
      </p:grpSpPr>
      <p:pic>
        <p:nvPicPr>
          <p:cNvPr id="918" name="Google Shape;918;p206"/>
          <p:cNvPicPr preferRelativeResize="0"/>
          <p:nvPr/>
        </p:nvPicPr>
        <p:blipFill rotWithShape="1">
          <a:blip r:embed="rId3">
            <a:alphaModFix/>
          </a:blip>
          <a:srcRect b="-12559" l="0" r="0" t="12559"/>
          <a:stretch/>
        </p:blipFill>
        <p:spPr>
          <a:xfrm>
            <a:off x="333720" y="152399"/>
            <a:ext cx="8476560" cy="4838703"/>
          </a:xfrm>
          <a:prstGeom prst="rect">
            <a:avLst/>
          </a:prstGeom>
          <a:noFill/>
          <a:ln>
            <a:noFill/>
          </a:ln>
        </p:spPr>
      </p:pic>
      <p:sp>
        <p:nvSpPr>
          <p:cNvPr id="919" name="Google Shape;919;p206"/>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fonts.google.com/variablefonts</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3" name="Shape 613"/>
        <p:cNvGrpSpPr/>
        <p:nvPr/>
      </p:nvGrpSpPr>
      <p:grpSpPr>
        <a:xfrm>
          <a:off x="0" y="0"/>
          <a:ext cx="0" cy="0"/>
          <a:chOff x="0" y="0"/>
          <a:chExt cx="0" cy="0"/>
        </a:xfrm>
      </p:grpSpPr>
      <p:sp>
        <p:nvSpPr>
          <p:cNvPr id="614" name="Google Shape;614;p153"/>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marR="0" rtl="0" algn="ctr">
              <a:spcBef>
                <a:spcPts val="0"/>
              </a:spcBef>
              <a:spcAft>
                <a:spcPts val="0"/>
              </a:spcAft>
              <a:buNone/>
            </a:pPr>
            <a:r>
              <a:rPr i="0" lang="en" sz="900" u="none" cap="none" strike="noStrike">
                <a:solidFill>
                  <a:srgbClr val="9AA0A6"/>
                </a:solidFill>
                <a:latin typeface="Google Sans Text"/>
                <a:ea typeface="Google Sans Text"/>
                <a:cs typeface="Google Sans Text"/>
                <a:sym typeface="Google Sans Text"/>
              </a:rPr>
              <a:t>fr.wikipedia.org/wiki/Fichier:Nicolas_Desliens_Map_(1566).jpg</a:t>
            </a:r>
            <a:endParaRPr i="0" sz="900" u="none" cap="none" strike="noStrike">
              <a:solidFill>
                <a:srgbClr val="9AA0A6"/>
              </a:solidFill>
              <a:latin typeface="Google Sans Text"/>
              <a:ea typeface="Google Sans Text"/>
              <a:cs typeface="Google Sans Text"/>
              <a:sym typeface="Google Sans Text"/>
            </a:endParaRPr>
          </a:p>
        </p:txBody>
      </p:sp>
      <p:pic>
        <p:nvPicPr>
          <p:cNvPr id="615" name="Google Shape;615;p153"/>
          <p:cNvPicPr preferRelativeResize="0"/>
          <p:nvPr/>
        </p:nvPicPr>
        <p:blipFill rotWithShape="1">
          <a:blip r:embed="rId3">
            <a:alphaModFix/>
          </a:blip>
          <a:srcRect b="0" l="0" r="0" t="0"/>
          <a:stretch/>
        </p:blipFill>
        <p:spPr>
          <a:xfrm>
            <a:off x="526240" y="36583"/>
            <a:ext cx="8090016" cy="487465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23" name="Shape 923"/>
        <p:cNvGrpSpPr/>
        <p:nvPr/>
      </p:nvGrpSpPr>
      <p:grpSpPr>
        <a:xfrm>
          <a:off x="0" y="0"/>
          <a:ext cx="0" cy="0"/>
          <a:chOff x="0" y="0"/>
          <a:chExt cx="0" cy="0"/>
        </a:xfrm>
      </p:grpSpPr>
      <p:pic>
        <p:nvPicPr>
          <p:cNvPr id="924" name="Google Shape;924;p207"/>
          <p:cNvPicPr preferRelativeResize="0"/>
          <p:nvPr/>
        </p:nvPicPr>
        <p:blipFill rotWithShape="1">
          <a:blip r:embed="rId3">
            <a:alphaModFix/>
          </a:blip>
          <a:srcRect b="44658" l="0" r="0" t="50991"/>
          <a:stretch/>
        </p:blipFill>
        <p:spPr>
          <a:xfrm>
            <a:off x="333725" y="2011948"/>
            <a:ext cx="8476550" cy="210448"/>
          </a:xfrm>
          <a:prstGeom prst="rect">
            <a:avLst/>
          </a:prstGeom>
          <a:noFill/>
          <a:ln>
            <a:noFill/>
          </a:ln>
        </p:spPr>
      </p:pic>
      <p:sp>
        <p:nvSpPr>
          <p:cNvPr id="925" name="Google Shape;925;p207"/>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fonts.google.com/variablefonts</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29" name="Shape 929"/>
        <p:cNvGrpSpPr/>
        <p:nvPr/>
      </p:nvGrpSpPr>
      <p:grpSpPr>
        <a:xfrm>
          <a:off x="0" y="0"/>
          <a:ext cx="0" cy="0"/>
          <a:chOff x="0" y="0"/>
          <a:chExt cx="0" cy="0"/>
        </a:xfrm>
      </p:grpSpPr>
      <p:pic>
        <p:nvPicPr>
          <p:cNvPr id="930" name="Google Shape;930;p208"/>
          <p:cNvPicPr preferRelativeResize="0"/>
          <p:nvPr/>
        </p:nvPicPr>
        <p:blipFill rotWithShape="1">
          <a:blip r:embed="rId3">
            <a:alphaModFix/>
          </a:blip>
          <a:srcRect b="9373" l="0" r="0" t="6252"/>
          <a:stretch/>
        </p:blipFill>
        <p:spPr>
          <a:xfrm>
            <a:off x="0" y="0"/>
            <a:ext cx="9144000" cy="5143500"/>
          </a:xfrm>
          <a:prstGeom prst="rect">
            <a:avLst/>
          </a:prstGeom>
          <a:noFill/>
          <a:ln>
            <a:noFill/>
          </a:ln>
        </p:spPr>
      </p:pic>
      <p:sp>
        <p:nvSpPr>
          <p:cNvPr id="931" name="Google Shape;931;p208"/>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type-together.com/literata-3</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35" name="Shape 935"/>
        <p:cNvGrpSpPr/>
        <p:nvPr/>
      </p:nvGrpSpPr>
      <p:grpSpPr>
        <a:xfrm>
          <a:off x="0" y="0"/>
          <a:ext cx="0" cy="0"/>
          <a:chOff x="0" y="0"/>
          <a:chExt cx="0" cy="0"/>
        </a:xfrm>
      </p:grpSpPr>
      <p:pic>
        <p:nvPicPr>
          <p:cNvPr id="936" name="Google Shape;936;p209"/>
          <p:cNvPicPr preferRelativeResize="0"/>
          <p:nvPr/>
        </p:nvPicPr>
        <p:blipFill rotWithShape="1">
          <a:blip r:embed="rId3">
            <a:alphaModFix/>
          </a:blip>
          <a:srcRect b="4942" l="0" r="0" t="0"/>
          <a:stretch/>
        </p:blipFill>
        <p:spPr>
          <a:xfrm>
            <a:off x="0" y="0"/>
            <a:ext cx="9144000" cy="5143500"/>
          </a:xfrm>
          <a:prstGeom prst="rect">
            <a:avLst/>
          </a:prstGeom>
          <a:noFill/>
          <a:ln>
            <a:noFill/>
          </a:ln>
        </p:spPr>
      </p:pic>
      <p:sp>
        <p:nvSpPr>
          <p:cNvPr id="937" name="Google Shape;937;p209"/>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type-together.com/literata-3</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41" name="Shape 941"/>
        <p:cNvGrpSpPr/>
        <p:nvPr/>
      </p:nvGrpSpPr>
      <p:grpSpPr>
        <a:xfrm>
          <a:off x="0" y="0"/>
          <a:ext cx="0" cy="0"/>
          <a:chOff x="0" y="0"/>
          <a:chExt cx="0" cy="0"/>
        </a:xfrm>
      </p:grpSpPr>
      <p:pic>
        <p:nvPicPr>
          <p:cNvPr id="942" name="Google Shape;942;p210"/>
          <p:cNvPicPr preferRelativeResize="0"/>
          <p:nvPr/>
        </p:nvPicPr>
        <p:blipFill>
          <a:blip r:embed="rId3">
            <a:alphaModFix/>
          </a:blip>
          <a:stretch>
            <a:fillRect/>
          </a:stretch>
        </p:blipFill>
        <p:spPr>
          <a:xfrm>
            <a:off x="1371600" y="0"/>
            <a:ext cx="6670618" cy="3265823"/>
          </a:xfrm>
          <a:prstGeom prst="rect">
            <a:avLst/>
          </a:prstGeom>
          <a:noFill/>
          <a:ln>
            <a:noFill/>
          </a:ln>
        </p:spPr>
      </p:pic>
      <p:pic>
        <p:nvPicPr>
          <p:cNvPr id="943" name="Google Shape;943;p210"/>
          <p:cNvPicPr preferRelativeResize="0"/>
          <p:nvPr/>
        </p:nvPicPr>
        <p:blipFill>
          <a:blip r:embed="rId4">
            <a:alphaModFix/>
          </a:blip>
          <a:stretch>
            <a:fillRect/>
          </a:stretch>
        </p:blipFill>
        <p:spPr>
          <a:xfrm>
            <a:off x="1650" y="-12850"/>
            <a:ext cx="9144000" cy="4476750"/>
          </a:xfrm>
          <a:prstGeom prst="rect">
            <a:avLst/>
          </a:prstGeom>
          <a:noFill/>
          <a:ln>
            <a:noFill/>
          </a:ln>
        </p:spPr>
      </p:pic>
      <p:sp>
        <p:nvSpPr>
          <p:cNvPr id="944" name="Google Shape;944;p210"/>
          <p:cNvSpPr txBox="1"/>
          <p:nvPr/>
        </p:nvSpPr>
        <p:spPr>
          <a:xfrm>
            <a:off x="0" y="4476750"/>
            <a:ext cx="9144000" cy="6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type-together.com/demos/literata</a:t>
            </a:r>
            <a:endParaRPr sz="1800">
              <a:solidFill>
                <a:schemeClr val="dk1"/>
              </a:solidFill>
              <a:latin typeface="Google Sans"/>
              <a:ea typeface="Google Sans"/>
              <a:cs typeface="Google Sans"/>
              <a:sym typeface="Google Sans"/>
            </a:endParaRPr>
          </a:p>
        </p:txBody>
      </p:sp>
      <p:pic>
        <p:nvPicPr>
          <p:cNvPr id="945" name="Google Shape;945;p210"/>
          <p:cNvPicPr preferRelativeResize="0"/>
          <p:nvPr/>
        </p:nvPicPr>
        <p:blipFill>
          <a:blip r:embed="rId5">
            <a:alphaModFix/>
          </a:blip>
          <a:stretch>
            <a:fillRect/>
          </a:stretch>
        </p:blipFill>
        <p:spPr>
          <a:xfrm>
            <a:off x="1650" y="-9"/>
            <a:ext cx="9144000" cy="44767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49" name="Shape 949"/>
        <p:cNvGrpSpPr/>
        <p:nvPr/>
      </p:nvGrpSpPr>
      <p:grpSpPr>
        <a:xfrm>
          <a:off x="0" y="0"/>
          <a:ext cx="0" cy="0"/>
          <a:chOff x="0" y="0"/>
          <a:chExt cx="0" cy="0"/>
        </a:xfrm>
      </p:grpSpPr>
      <p:pic>
        <p:nvPicPr>
          <p:cNvPr id="950" name="Google Shape;950;p211"/>
          <p:cNvPicPr preferRelativeResize="0"/>
          <p:nvPr/>
        </p:nvPicPr>
        <p:blipFill>
          <a:blip r:embed="rId3">
            <a:alphaModFix/>
          </a:blip>
          <a:stretch>
            <a:fillRect/>
          </a:stretch>
        </p:blipFill>
        <p:spPr>
          <a:xfrm>
            <a:off x="1371600" y="0"/>
            <a:ext cx="6670618" cy="3265823"/>
          </a:xfrm>
          <a:prstGeom prst="rect">
            <a:avLst/>
          </a:prstGeom>
          <a:noFill/>
          <a:ln>
            <a:noFill/>
          </a:ln>
        </p:spPr>
      </p:pic>
      <p:pic>
        <p:nvPicPr>
          <p:cNvPr id="951" name="Google Shape;951;p211"/>
          <p:cNvPicPr preferRelativeResize="0"/>
          <p:nvPr/>
        </p:nvPicPr>
        <p:blipFill>
          <a:blip r:embed="rId4">
            <a:alphaModFix/>
          </a:blip>
          <a:stretch>
            <a:fillRect/>
          </a:stretch>
        </p:blipFill>
        <p:spPr>
          <a:xfrm>
            <a:off x="1650" y="-12850"/>
            <a:ext cx="9144000" cy="4476750"/>
          </a:xfrm>
          <a:prstGeom prst="rect">
            <a:avLst/>
          </a:prstGeom>
          <a:noFill/>
          <a:ln>
            <a:noFill/>
          </a:ln>
        </p:spPr>
      </p:pic>
      <p:pic>
        <p:nvPicPr>
          <p:cNvPr id="952" name="Google Shape;952;p211"/>
          <p:cNvPicPr preferRelativeResize="0"/>
          <p:nvPr/>
        </p:nvPicPr>
        <p:blipFill>
          <a:blip r:embed="rId5">
            <a:alphaModFix/>
          </a:blip>
          <a:stretch>
            <a:fillRect/>
          </a:stretch>
        </p:blipFill>
        <p:spPr>
          <a:xfrm>
            <a:off x="1650" y="-12850"/>
            <a:ext cx="9144000" cy="4476750"/>
          </a:xfrm>
          <a:prstGeom prst="rect">
            <a:avLst/>
          </a:prstGeom>
          <a:noFill/>
          <a:ln>
            <a:noFill/>
          </a:ln>
        </p:spPr>
      </p:pic>
      <p:pic>
        <p:nvPicPr>
          <p:cNvPr id="953" name="Google Shape;953;p211"/>
          <p:cNvPicPr preferRelativeResize="0"/>
          <p:nvPr/>
        </p:nvPicPr>
        <p:blipFill>
          <a:blip r:embed="rId6">
            <a:alphaModFix/>
          </a:blip>
          <a:stretch>
            <a:fillRect/>
          </a:stretch>
        </p:blipFill>
        <p:spPr>
          <a:xfrm>
            <a:off x="1650" y="0"/>
            <a:ext cx="9144000" cy="4476750"/>
          </a:xfrm>
          <a:prstGeom prst="rect">
            <a:avLst/>
          </a:prstGeom>
          <a:noFill/>
          <a:ln>
            <a:noFill/>
          </a:ln>
        </p:spPr>
      </p:pic>
      <p:sp>
        <p:nvSpPr>
          <p:cNvPr id="954" name="Google Shape;954;p211"/>
          <p:cNvSpPr txBox="1"/>
          <p:nvPr/>
        </p:nvSpPr>
        <p:spPr>
          <a:xfrm>
            <a:off x="0" y="4476750"/>
            <a:ext cx="9144000" cy="6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type-together.com/demos/literata</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58" name="Shape 958"/>
        <p:cNvGrpSpPr/>
        <p:nvPr/>
      </p:nvGrpSpPr>
      <p:grpSpPr>
        <a:xfrm>
          <a:off x="0" y="0"/>
          <a:ext cx="0" cy="0"/>
          <a:chOff x="0" y="0"/>
          <a:chExt cx="0" cy="0"/>
        </a:xfrm>
      </p:grpSpPr>
      <p:pic>
        <p:nvPicPr>
          <p:cNvPr id="959" name="Google Shape;959;p212"/>
          <p:cNvPicPr preferRelativeResize="0"/>
          <p:nvPr/>
        </p:nvPicPr>
        <p:blipFill>
          <a:blip r:embed="rId3">
            <a:alphaModFix/>
          </a:blip>
          <a:stretch>
            <a:fillRect/>
          </a:stretch>
        </p:blipFill>
        <p:spPr>
          <a:xfrm>
            <a:off x="0" y="1"/>
            <a:ext cx="9144000" cy="4476745"/>
          </a:xfrm>
          <a:prstGeom prst="rect">
            <a:avLst/>
          </a:prstGeom>
          <a:noFill/>
          <a:ln>
            <a:noFill/>
          </a:ln>
        </p:spPr>
      </p:pic>
      <p:sp>
        <p:nvSpPr>
          <p:cNvPr id="960" name="Google Shape;960;p212"/>
          <p:cNvSpPr txBox="1"/>
          <p:nvPr/>
        </p:nvSpPr>
        <p:spPr>
          <a:xfrm>
            <a:off x="0" y="4476750"/>
            <a:ext cx="9144000" cy="6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type-together.com/demos/literata</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64" name="Shape 964"/>
        <p:cNvGrpSpPr/>
        <p:nvPr/>
      </p:nvGrpSpPr>
      <p:grpSpPr>
        <a:xfrm>
          <a:off x="0" y="0"/>
          <a:ext cx="0" cy="0"/>
          <a:chOff x="0" y="0"/>
          <a:chExt cx="0" cy="0"/>
        </a:xfrm>
      </p:grpSpPr>
      <p:pic>
        <p:nvPicPr>
          <p:cNvPr id="965" name="Google Shape;965;p213"/>
          <p:cNvPicPr preferRelativeResize="0"/>
          <p:nvPr/>
        </p:nvPicPr>
        <p:blipFill>
          <a:blip r:embed="rId3">
            <a:alphaModFix/>
          </a:blip>
          <a:stretch>
            <a:fillRect/>
          </a:stretch>
        </p:blipFill>
        <p:spPr>
          <a:xfrm>
            <a:off x="0" y="5401"/>
            <a:ext cx="9144000" cy="4476745"/>
          </a:xfrm>
          <a:prstGeom prst="rect">
            <a:avLst/>
          </a:prstGeom>
          <a:noFill/>
          <a:ln>
            <a:noFill/>
          </a:ln>
        </p:spPr>
      </p:pic>
      <p:sp>
        <p:nvSpPr>
          <p:cNvPr id="966" name="Google Shape;966;p213"/>
          <p:cNvSpPr txBox="1"/>
          <p:nvPr/>
        </p:nvSpPr>
        <p:spPr>
          <a:xfrm>
            <a:off x="0" y="4476750"/>
            <a:ext cx="9144000" cy="6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type-together.com/demos/literata</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970" name="Shape 970"/>
        <p:cNvGrpSpPr/>
        <p:nvPr/>
      </p:nvGrpSpPr>
      <p:grpSpPr>
        <a:xfrm>
          <a:off x="0" y="0"/>
          <a:ext cx="0" cy="0"/>
          <a:chOff x="0" y="0"/>
          <a:chExt cx="0" cy="0"/>
        </a:xfrm>
      </p:grpSpPr>
      <p:pic>
        <p:nvPicPr>
          <p:cNvPr id="971" name="Google Shape;971;p214"/>
          <p:cNvPicPr preferRelativeResize="0"/>
          <p:nvPr/>
        </p:nvPicPr>
        <p:blipFill>
          <a:blip r:embed="rId3">
            <a:alphaModFix/>
          </a:blip>
          <a:stretch>
            <a:fillRect/>
          </a:stretch>
        </p:blipFill>
        <p:spPr>
          <a:xfrm>
            <a:off x="1371600" y="0"/>
            <a:ext cx="6670618" cy="3265823"/>
          </a:xfrm>
          <a:prstGeom prst="rect">
            <a:avLst/>
          </a:prstGeom>
          <a:noFill/>
          <a:ln>
            <a:noFill/>
          </a:ln>
        </p:spPr>
      </p:pic>
      <p:pic>
        <p:nvPicPr>
          <p:cNvPr id="972" name="Google Shape;972;p214"/>
          <p:cNvPicPr preferRelativeResize="0"/>
          <p:nvPr/>
        </p:nvPicPr>
        <p:blipFill>
          <a:blip r:embed="rId4">
            <a:alphaModFix/>
          </a:blip>
          <a:stretch>
            <a:fillRect/>
          </a:stretch>
        </p:blipFill>
        <p:spPr>
          <a:xfrm>
            <a:off x="1650" y="-12850"/>
            <a:ext cx="9144000" cy="4476750"/>
          </a:xfrm>
          <a:prstGeom prst="rect">
            <a:avLst/>
          </a:prstGeom>
          <a:noFill/>
          <a:ln>
            <a:noFill/>
          </a:ln>
        </p:spPr>
      </p:pic>
      <p:pic>
        <p:nvPicPr>
          <p:cNvPr id="973" name="Google Shape;973;p214"/>
          <p:cNvPicPr preferRelativeResize="0"/>
          <p:nvPr/>
        </p:nvPicPr>
        <p:blipFill>
          <a:blip r:embed="rId5">
            <a:alphaModFix/>
          </a:blip>
          <a:stretch>
            <a:fillRect/>
          </a:stretch>
        </p:blipFill>
        <p:spPr>
          <a:xfrm>
            <a:off x="1650" y="-12850"/>
            <a:ext cx="9144000" cy="4476750"/>
          </a:xfrm>
          <a:prstGeom prst="rect">
            <a:avLst/>
          </a:prstGeom>
          <a:noFill/>
          <a:ln>
            <a:noFill/>
          </a:ln>
        </p:spPr>
      </p:pic>
      <p:pic>
        <p:nvPicPr>
          <p:cNvPr id="974" name="Google Shape;974;p214"/>
          <p:cNvPicPr preferRelativeResize="0"/>
          <p:nvPr/>
        </p:nvPicPr>
        <p:blipFill>
          <a:blip r:embed="rId6">
            <a:alphaModFix/>
          </a:blip>
          <a:stretch>
            <a:fillRect/>
          </a:stretch>
        </p:blipFill>
        <p:spPr>
          <a:xfrm>
            <a:off x="1650" y="-12850"/>
            <a:ext cx="9144000" cy="4476750"/>
          </a:xfrm>
          <a:prstGeom prst="rect">
            <a:avLst/>
          </a:prstGeom>
          <a:noFill/>
          <a:ln>
            <a:noFill/>
          </a:ln>
        </p:spPr>
      </p:pic>
      <p:pic>
        <p:nvPicPr>
          <p:cNvPr id="975" name="Google Shape;975;p214"/>
          <p:cNvPicPr preferRelativeResize="0"/>
          <p:nvPr/>
        </p:nvPicPr>
        <p:blipFill>
          <a:blip r:embed="rId7">
            <a:alphaModFix/>
          </a:blip>
          <a:stretch>
            <a:fillRect/>
          </a:stretch>
        </p:blipFill>
        <p:spPr>
          <a:xfrm>
            <a:off x="1650" y="0"/>
            <a:ext cx="9144000" cy="4476750"/>
          </a:xfrm>
          <a:prstGeom prst="rect">
            <a:avLst/>
          </a:prstGeom>
          <a:noFill/>
          <a:ln>
            <a:noFill/>
          </a:ln>
        </p:spPr>
      </p:pic>
      <p:sp>
        <p:nvSpPr>
          <p:cNvPr id="976" name="Google Shape;976;p214"/>
          <p:cNvSpPr txBox="1"/>
          <p:nvPr/>
        </p:nvSpPr>
        <p:spPr>
          <a:xfrm>
            <a:off x="0" y="4476750"/>
            <a:ext cx="9144000" cy="6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Google Sans"/>
                <a:ea typeface="Google Sans"/>
                <a:cs typeface="Google Sans"/>
                <a:sym typeface="Google Sans"/>
              </a:rPr>
              <a:t>type-together.com/demos/literata</a:t>
            </a:r>
            <a:endParaRPr sz="1800">
              <a:solidFill>
                <a:schemeClr val="dk1"/>
              </a:solidFill>
              <a:latin typeface="Google Sans"/>
              <a:ea typeface="Google Sans"/>
              <a:cs typeface="Google Sans"/>
              <a:sym typeface="Google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0" name="Shape 980"/>
        <p:cNvGrpSpPr/>
        <p:nvPr/>
      </p:nvGrpSpPr>
      <p:grpSpPr>
        <a:xfrm>
          <a:off x="0" y="0"/>
          <a:ext cx="0" cy="0"/>
          <a:chOff x="0" y="0"/>
          <a:chExt cx="0" cy="0"/>
        </a:xfrm>
      </p:grpSpPr>
      <p:sp>
        <p:nvSpPr>
          <p:cNvPr id="981" name="Google Shape;981;p215"/>
          <p:cNvSpPr txBox="1"/>
          <p:nvPr>
            <p:ph type="title"/>
          </p:nvPr>
        </p:nvSpPr>
        <p:spPr>
          <a:xfrm>
            <a:off x="490250" y="450150"/>
            <a:ext cx="8417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Google Sans"/>
                <a:ea typeface="Google Sans"/>
                <a:cs typeface="Google Sans"/>
                <a:sym typeface="Google Sans"/>
              </a:rPr>
              <a:t>“Where can I </a:t>
            </a:r>
            <a:r>
              <a:rPr lang="en">
                <a:solidFill>
                  <a:schemeClr val="lt1"/>
                </a:solidFill>
                <a:latin typeface="Google Sans"/>
                <a:ea typeface="Google Sans"/>
                <a:cs typeface="Google Sans"/>
                <a:sym typeface="Google Sans"/>
              </a:rPr>
              <a:t>play with </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optical size designs?”</a:t>
            </a:r>
            <a:endParaRPr sz="2400">
              <a:solidFill>
                <a:schemeClr val="lt1"/>
              </a:solidFill>
              <a:latin typeface="Google Sans"/>
              <a:ea typeface="Google Sans"/>
              <a:cs typeface="Google Sans"/>
              <a:sym typeface="Google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id="986" name="Google Shape;986;p216"/>
          <p:cNvPicPr preferRelativeResize="0"/>
          <p:nvPr/>
        </p:nvPicPr>
        <p:blipFill rotWithShape="1">
          <a:blip r:embed="rId3">
            <a:alphaModFix/>
          </a:blip>
          <a:srcRect b="25389" l="0" r="0" t="0"/>
          <a:stretch/>
        </p:blipFill>
        <p:spPr>
          <a:xfrm>
            <a:off x="0" y="-76200"/>
            <a:ext cx="9144000" cy="5143499"/>
          </a:xfrm>
          <a:prstGeom prst="rect">
            <a:avLst/>
          </a:prstGeom>
          <a:noFill/>
          <a:ln>
            <a:noFill/>
          </a:ln>
        </p:spPr>
      </p:pic>
      <p:sp>
        <p:nvSpPr>
          <p:cNvPr id="987" name="Google Shape;987;p216"/>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Google Sans"/>
                <a:ea typeface="Google Sans"/>
                <a:cs typeface="Google Sans"/>
                <a:sym typeface="Google Sans"/>
              </a:rPr>
              <a:t>typetools.typenetwork.com</a:t>
            </a:r>
            <a:endParaRPr sz="1800">
              <a:solidFill>
                <a:schemeClr val="lt1"/>
              </a:solidFill>
              <a:latin typeface="Google Sans"/>
              <a:ea typeface="Google Sans"/>
              <a:cs typeface="Google Sans"/>
              <a:sym typeface="Google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9" name="Shape 619"/>
        <p:cNvGrpSpPr/>
        <p:nvPr/>
      </p:nvGrpSpPr>
      <p:grpSpPr>
        <a:xfrm>
          <a:off x="0" y="0"/>
          <a:ext cx="0" cy="0"/>
          <a:chOff x="0" y="0"/>
          <a:chExt cx="0" cy="0"/>
        </a:xfrm>
      </p:grpSpPr>
      <p:sp>
        <p:nvSpPr>
          <p:cNvPr id="620" name="Google Shape;620;p154"/>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900">
                <a:solidFill>
                  <a:srgbClr val="9AA0A6"/>
                </a:solidFill>
                <a:latin typeface="Google Sans Text"/>
                <a:ea typeface="Google Sans Text"/>
                <a:cs typeface="Google Sans Text"/>
                <a:sym typeface="Google Sans Text"/>
              </a:rPr>
              <a:t>fr.wikipedia.org/wiki/Fichier:Nicolas_Desliens_Map_(1566).jpg</a:t>
            </a:r>
            <a:endParaRPr sz="900">
              <a:solidFill>
                <a:srgbClr val="666666"/>
              </a:solidFill>
              <a:latin typeface="Google Sans Text"/>
              <a:ea typeface="Google Sans Text"/>
              <a:cs typeface="Google Sans Text"/>
              <a:sym typeface="Google Sans Text"/>
            </a:endParaRPr>
          </a:p>
        </p:txBody>
      </p:sp>
      <p:pic>
        <p:nvPicPr>
          <p:cNvPr id="621" name="Google Shape;621;p154"/>
          <p:cNvPicPr preferRelativeResize="0"/>
          <p:nvPr/>
        </p:nvPicPr>
        <p:blipFill rotWithShape="1">
          <a:blip r:embed="rId3">
            <a:alphaModFix/>
          </a:blip>
          <a:srcRect b="0" l="0" r="0" t="0"/>
          <a:stretch/>
        </p:blipFill>
        <p:spPr>
          <a:xfrm rot="10800000">
            <a:off x="526791" y="36583"/>
            <a:ext cx="8090016" cy="487465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1" name="Shape 991"/>
        <p:cNvGrpSpPr/>
        <p:nvPr/>
      </p:nvGrpSpPr>
      <p:grpSpPr>
        <a:xfrm>
          <a:off x="0" y="0"/>
          <a:ext cx="0" cy="0"/>
          <a:chOff x="0" y="0"/>
          <a:chExt cx="0" cy="0"/>
        </a:xfrm>
      </p:grpSpPr>
      <p:sp>
        <p:nvSpPr>
          <p:cNvPr id="992" name="Google Shape;992;p217"/>
          <p:cNvSpPr txBox="1"/>
          <p:nvPr>
            <p:ph type="title"/>
          </p:nvPr>
        </p:nvSpPr>
        <p:spPr>
          <a:xfrm>
            <a:off x="490250" y="450150"/>
            <a:ext cx="8417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Google Sans"/>
                <a:ea typeface="Google Sans"/>
                <a:cs typeface="Google Sans"/>
                <a:sym typeface="Google Sans"/>
              </a:rPr>
              <a:t>“How can I use </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optical size designs?”</a:t>
            </a:r>
            <a:endParaRPr sz="2400">
              <a:solidFill>
                <a:schemeClr val="lt1"/>
              </a:solidFill>
              <a:latin typeface="Google Sans"/>
              <a:ea typeface="Google Sans"/>
              <a:cs typeface="Google Sans"/>
              <a:sym typeface="Google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pic>
        <p:nvPicPr>
          <p:cNvPr id="997" name="Google Shape;997;p218"/>
          <p:cNvPicPr preferRelativeResize="0"/>
          <p:nvPr/>
        </p:nvPicPr>
        <p:blipFill rotWithShape="1">
          <a:blip r:embed="rId3">
            <a:alphaModFix/>
          </a:blip>
          <a:srcRect b="25392" l="0" r="0" t="9945"/>
          <a:stretch/>
        </p:blipFill>
        <p:spPr>
          <a:xfrm>
            <a:off x="0" y="0"/>
            <a:ext cx="9144000" cy="4457700"/>
          </a:xfrm>
          <a:prstGeom prst="rect">
            <a:avLst/>
          </a:prstGeom>
          <a:noFill/>
          <a:ln>
            <a:noFill/>
          </a:ln>
        </p:spPr>
      </p:pic>
      <p:sp>
        <p:nvSpPr>
          <p:cNvPr id="998" name="Google Shape;998;p218"/>
          <p:cNvSpPr txBox="1"/>
          <p:nvPr/>
        </p:nvSpPr>
        <p:spPr>
          <a:xfrm>
            <a:off x="0" y="4476750"/>
            <a:ext cx="9144000" cy="666600"/>
          </a:xfrm>
          <a:prstGeom prst="rect">
            <a:avLst/>
          </a:prstGeom>
          <a:solidFill>
            <a:srgbClr val="3C40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Google Sans"/>
                <a:ea typeface="Google Sans"/>
                <a:cs typeface="Google Sans"/>
                <a:sym typeface="Google Sans"/>
              </a:rPr>
              <a:t>typetools.typenetwork.com</a:t>
            </a:r>
            <a:endParaRPr sz="1800">
              <a:solidFill>
                <a:schemeClr val="lt1"/>
              </a:solidFill>
              <a:latin typeface="Google Sans"/>
              <a:ea typeface="Google Sans"/>
              <a:cs typeface="Google Sans"/>
              <a:sym typeface="Google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2" name="Shape 1002"/>
        <p:cNvGrpSpPr/>
        <p:nvPr/>
      </p:nvGrpSpPr>
      <p:grpSpPr>
        <a:xfrm>
          <a:off x="0" y="0"/>
          <a:ext cx="0" cy="0"/>
          <a:chOff x="0" y="0"/>
          <a:chExt cx="0" cy="0"/>
        </a:xfrm>
      </p:grpSpPr>
      <p:sp>
        <p:nvSpPr>
          <p:cNvPr id="1003" name="Google Shape;1003;p21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chemeClr val="lt1"/>
                </a:solidFill>
                <a:latin typeface="Google Sans"/>
                <a:ea typeface="Google Sans"/>
                <a:cs typeface="Google Sans"/>
                <a:sym typeface="Google Sans"/>
              </a:rPr>
              <a:t>Auto approximation</a:t>
            </a:r>
            <a:endParaRPr sz="4800">
              <a:solidFill>
                <a:schemeClr val="lt1"/>
              </a:solidFill>
              <a:latin typeface="Google Sans"/>
              <a:ea typeface="Google Sans"/>
              <a:cs typeface="Google Sans"/>
              <a:sym typeface="Google Sans"/>
            </a:endParaRPr>
          </a:p>
          <a:p>
            <a:pPr indent="0" lvl="0" marL="0" rtl="0" algn="l">
              <a:spcBef>
                <a:spcPts val="0"/>
              </a:spcBef>
              <a:spcAft>
                <a:spcPts val="0"/>
              </a:spcAft>
              <a:buNone/>
            </a:pPr>
            <a:r>
              <a:rPr lang="en" sz="2400">
                <a:solidFill>
                  <a:schemeClr val="lt1"/>
                </a:solidFill>
                <a:latin typeface="Roboto Mono"/>
                <a:ea typeface="Roboto Mono"/>
                <a:cs typeface="Roboto Mono"/>
                <a:sym typeface="Roboto Mono"/>
              </a:rPr>
              <a:t>font-optical-sizing: auto</a:t>
            </a:r>
            <a:endParaRPr sz="2400">
              <a:solidFill>
                <a:schemeClr val="lt1"/>
              </a:solidFill>
              <a:latin typeface="Roboto Mono"/>
              <a:ea typeface="Roboto Mono"/>
              <a:cs typeface="Roboto Mono"/>
              <a:sym typeface="Roboto Mon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7" name="Shape 1007"/>
        <p:cNvGrpSpPr/>
        <p:nvPr/>
      </p:nvGrpSpPr>
      <p:grpSpPr>
        <a:xfrm>
          <a:off x="0" y="0"/>
          <a:ext cx="0" cy="0"/>
          <a:chOff x="0" y="0"/>
          <a:chExt cx="0" cy="0"/>
        </a:xfrm>
      </p:grpSpPr>
      <p:pic>
        <p:nvPicPr>
          <p:cNvPr id="1008" name="Google Shape;1008;p220"/>
          <p:cNvPicPr preferRelativeResize="0"/>
          <p:nvPr/>
        </p:nvPicPr>
        <p:blipFill rotWithShape="1">
          <a:blip r:embed="rId3">
            <a:alphaModFix/>
          </a:blip>
          <a:srcRect b="95253" l="0" r="0" t="0"/>
          <a:stretch/>
        </p:blipFill>
        <p:spPr>
          <a:xfrm>
            <a:off x="2050475" y="0"/>
            <a:ext cx="7093524" cy="244127"/>
          </a:xfrm>
          <a:prstGeom prst="rect">
            <a:avLst/>
          </a:prstGeom>
          <a:noFill/>
          <a:ln>
            <a:noFill/>
          </a:ln>
        </p:spPr>
      </p:pic>
      <p:pic>
        <p:nvPicPr>
          <p:cNvPr id="1009" name="Google Shape;1009;p220"/>
          <p:cNvPicPr preferRelativeResize="0"/>
          <p:nvPr/>
        </p:nvPicPr>
        <p:blipFill>
          <a:blip r:embed="rId3">
            <a:alphaModFix/>
          </a:blip>
          <a:stretch>
            <a:fillRect/>
          </a:stretch>
        </p:blipFill>
        <p:spPr>
          <a:xfrm>
            <a:off x="0" y="0"/>
            <a:ext cx="7093535" cy="514350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013" name="Shape 1013"/>
        <p:cNvGrpSpPr/>
        <p:nvPr/>
      </p:nvGrpSpPr>
      <p:grpSpPr>
        <a:xfrm>
          <a:off x="0" y="0"/>
          <a:ext cx="0" cy="0"/>
          <a:chOff x="0" y="0"/>
          <a:chExt cx="0" cy="0"/>
        </a:xfrm>
      </p:grpSpPr>
      <p:sp>
        <p:nvSpPr>
          <p:cNvPr id="1014" name="Google Shape;1014;p2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Why are these changes made?</a:t>
            </a:r>
            <a:endParaRPr>
              <a:latin typeface="Google Sans"/>
              <a:ea typeface="Google Sans"/>
              <a:cs typeface="Google Sans"/>
              <a:sym typeface="Google Sans"/>
            </a:endParaRPr>
          </a:p>
          <a:p>
            <a:pPr indent="0" lvl="0" marL="0" rtl="0" algn="l">
              <a:spcBef>
                <a:spcPts val="0"/>
              </a:spcBef>
              <a:spcAft>
                <a:spcPts val="1000"/>
              </a:spcAft>
              <a:buNone/>
            </a:pPr>
            <a:r>
              <a:rPr lang="en" sz="2400">
                <a:latin typeface="Google Sans"/>
                <a:ea typeface="Google Sans"/>
                <a:cs typeface="Google Sans"/>
                <a:sym typeface="Google Sans"/>
              </a:rPr>
              <a:t>2 confounding ideas</a:t>
            </a:r>
            <a:endParaRPr>
              <a:latin typeface="Google Sans"/>
              <a:ea typeface="Google Sans"/>
              <a:cs typeface="Google Sans"/>
              <a:sym typeface="Google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8" name="Shape 1018"/>
        <p:cNvGrpSpPr/>
        <p:nvPr/>
      </p:nvGrpSpPr>
      <p:grpSpPr>
        <a:xfrm>
          <a:off x="0" y="0"/>
          <a:ext cx="0" cy="0"/>
          <a:chOff x="0" y="0"/>
          <a:chExt cx="0" cy="0"/>
        </a:xfrm>
      </p:grpSpPr>
      <p:sp>
        <p:nvSpPr>
          <p:cNvPr id="1019" name="Google Shape;1019;p222"/>
          <p:cNvSpPr txBox="1"/>
          <p:nvPr>
            <p:ph idx="4294967295" type="title"/>
          </p:nvPr>
        </p:nvSpPr>
        <p:spPr>
          <a:xfrm>
            <a:off x="490250" y="450150"/>
            <a:ext cx="7694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3C4043"/>
                </a:solidFill>
                <a:latin typeface="Google Sans"/>
                <a:ea typeface="Google Sans"/>
                <a:cs typeface="Google Sans"/>
                <a:sym typeface="Google Sans"/>
              </a:rPr>
              <a:t>1. Human Perception</a:t>
            </a:r>
            <a:br>
              <a:rPr lang="en" sz="4800">
                <a:solidFill>
                  <a:srgbClr val="3C4043"/>
                </a:solidFill>
                <a:latin typeface="Google Sans"/>
                <a:ea typeface="Google Sans"/>
                <a:cs typeface="Google Sans"/>
                <a:sym typeface="Google Sans"/>
              </a:rPr>
            </a:br>
            <a:r>
              <a:rPr lang="en" sz="2400">
                <a:solidFill>
                  <a:srgbClr val="3C4043"/>
                </a:solidFill>
                <a:latin typeface="Google Sans"/>
                <a:ea typeface="Google Sans"/>
                <a:cs typeface="Google Sans"/>
                <a:sym typeface="Google Sans"/>
              </a:rPr>
              <a:t>Physiology + Neurology</a:t>
            </a:r>
            <a:endParaRPr sz="2400">
              <a:solidFill>
                <a:srgbClr val="3C4043"/>
              </a:solidFill>
              <a:latin typeface="Google Sans"/>
              <a:ea typeface="Google Sans"/>
              <a:cs typeface="Google Sans"/>
              <a:sym typeface="Google Sans"/>
            </a:endParaRPr>
          </a:p>
          <a:p>
            <a:pPr indent="0" lvl="0" marL="0" rtl="0" algn="l">
              <a:spcBef>
                <a:spcPts val="1000"/>
              </a:spcBef>
              <a:spcAft>
                <a:spcPts val="1000"/>
              </a:spcAft>
              <a:buNone/>
            </a:pPr>
            <a:r>
              <a:rPr i="1" lang="en" sz="2400">
                <a:solidFill>
                  <a:srgbClr val="000000"/>
                </a:solidFill>
                <a:latin typeface="Playfair Display"/>
                <a:ea typeface="Playfair Display"/>
                <a:cs typeface="Playfair Display"/>
                <a:sym typeface="Playfair Display"/>
              </a:rPr>
              <a:t>The Doors of Perception</a:t>
            </a:r>
            <a:endParaRPr sz="2400">
              <a:solidFill>
                <a:srgbClr val="3C4043"/>
              </a:solidFill>
              <a:latin typeface="Google Sans"/>
              <a:ea typeface="Google Sans"/>
              <a:cs typeface="Google Sans"/>
              <a:sym typeface="Google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223"/>
          <p:cNvSpPr/>
          <p:nvPr/>
        </p:nvSpPr>
        <p:spPr>
          <a:xfrm>
            <a:off x="-11" y="1"/>
            <a:ext cx="9144000" cy="5143500"/>
          </a:xfrm>
          <a:prstGeom prst="rect">
            <a:avLst/>
          </a:prstGeom>
          <a:solidFill>
            <a:schemeClr val="dk1"/>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1025" name="Google Shape;1025;p223"/>
          <p:cNvPicPr preferRelativeResize="0"/>
          <p:nvPr/>
        </p:nvPicPr>
        <p:blipFill>
          <a:blip r:embed="rId3">
            <a:alphaModFix/>
          </a:blip>
          <a:stretch>
            <a:fillRect/>
          </a:stretch>
        </p:blipFill>
        <p:spPr>
          <a:xfrm>
            <a:off x="2069225" y="76200"/>
            <a:ext cx="5005552" cy="4838700"/>
          </a:xfrm>
          <a:prstGeom prst="rect">
            <a:avLst/>
          </a:prstGeom>
          <a:noFill/>
          <a:ln>
            <a:noFill/>
          </a:ln>
        </p:spPr>
      </p:pic>
      <p:sp>
        <p:nvSpPr>
          <p:cNvPr id="1026" name="Google Shape;1026;p223"/>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twitter.com/TeslaPhx/status/1373436726727745537</a:t>
            </a:r>
            <a:endParaRPr sz="1000">
              <a:solidFill>
                <a:schemeClr val="lt1"/>
              </a:solidFill>
              <a:latin typeface="Google Sans Text"/>
              <a:ea typeface="Google Sans Text"/>
              <a:cs typeface="Google Sans Text"/>
              <a:sym typeface="Google Sans Text"/>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224"/>
          <p:cNvSpPr/>
          <p:nvPr/>
        </p:nvSpPr>
        <p:spPr>
          <a:xfrm>
            <a:off x="-11" y="1"/>
            <a:ext cx="9144000" cy="5143500"/>
          </a:xfrm>
          <a:prstGeom prst="rect">
            <a:avLst/>
          </a:prstGeom>
          <a:solidFill>
            <a:schemeClr val="dk1"/>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1032" name="Google Shape;1032;p224"/>
          <p:cNvPicPr preferRelativeResize="0"/>
          <p:nvPr/>
        </p:nvPicPr>
        <p:blipFill rotWithShape="1">
          <a:blip r:embed="rId3">
            <a:alphaModFix/>
          </a:blip>
          <a:srcRect b="25897" l="39813" r="39091" t="53159"/>
          <a:stretch/>
        </p:blipFill>
        <p:spPr>
          <a:xfrm>
            <a:off x="4062000" y="2648400"/>
            <a:ext cx="1055951" cy="1013374"/>
          </a:xfrm>
          <a:prstGeom prst="rect">
            <a:avLst/>
          </a:prstGeom>
          <a:noFill/>
          <a:ln>
            <a:noFill/>
          </a:ln>
        </p:spPr>
      </p:pic>
      <p:sp>
        <p:nvSpPr>
          <p:cNvPr id="1033" name="Google Shape;1033;p224"/>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twitter.com/TeslaPhx/status/1373436726727745537</a:t>
            </a:r>
            <a:endParaRPr sz="1000">
              <a:solidFill>
                <a:schemeClr val="lt1"/>
              </a:solidFill>
              <a:latin typeface="Google Sans Text"/>
              <a:ea typeface="Google Sans Text"/>
              <a:cs typeface="Google Sans Text"/>
              <a:sym typeface="Google Sans Text"/>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p225"/>
          <p:cNvPicPr preferRelativeResize="0"/>
          <p:nvPr/>
        </p:nvPicPr>
        <p:blipFill>
          <a:blip r:embed="rId3">
            <a:alphaModFix/>
          </a:blip>
          <a:stretch>
            <a:fillRect/>
          </a:stretch>
        </p:blipFill>
        <p:spPr>
          <a:xfrm>
            <a:off x="2362200" y="0"/>
            <a:ext cx="4419600" cy="4419600"/>
          </a:xfrm>
          <a:prstGeom prst="rect">
            <a:avLst/>
          </a:prstGeom>
          <a:noFill/>
          <a:ln>
            <a:noFill/>
          </a:ln>
        </p:spPr>
      </p:pic>
      <p:sp>
        <p:nvSpPr>
          <p:cNvPr id="1039" name="Google Shape;1039;p225"/>
          <p:cNvSpPr txBox="1"/>
          <p:nvPr/>
        </p:nvSpPr>
        <p:spPr>
          <a:xfrm>
            <a:off x="1289550" y="4756425"/>
            <a:ext cx="65649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dk1"/>
                </a:solidFill>
                <a:latin typeface="Google Sans Text"/>
                <a:ea typeface="Google Sans Text"/>
                <a:cs typeface="Google Sans Text"/>
                <a:sym typeface="Google Sans Text"/>
              </a:rPr>
              <a:t>iflscience.com/brain/brand-new-type-of-optical-illusion-tricks-the-brain-into-seeing-shimmering-rays</a:t>
            </a:r>
            <a:endParaRPr sz="1000">
              <a:solidFill>
                <a:schemeClr val="dk1"/>
              </a:solidFill>
              <a:latin typeface="Google Sans Text"/>
              <a:ea typeface="Google Sans Text"/>
              <a:cs typeface="Google Sans Text"/>
              <a:sym typeface="Google Sans Text"/>
            </a:endParaRPr>
          </a:p>
          <a:p>
            <a:pPr indent="0" lvl="0" marL="0" rtl="0" algn="l">
              <a:spcBef>
                <a:spcPts val="0"/>
              </a:spcBef>
              <a:spcAft>
                <a:spcPts val="0"/>
              </a:spcAft>
              <a:buNone/>
            </a:pPr>
            <a:r>
              <a:t/>
            </a:r>
            <a:endParaRPr sz="1000">
              <a:solidFill>
                <a:schemeClr val="dk1"/>
              </a:solidFill>
              <a:latin typeface="Google Sans Text"/>
              <a:ea typeface="Google Sans Text"/>
              <a:cs typeface="Google Sans Text"/>
              <a:sym typeface="Google Sans Text"/>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226"/>
          <p:cNvSpPr txBox="1"/>
          <p:nvPr/>
        </p:nvSpPr>
        <p:spPr>
          <a:xfrm>
            <a:off x="914412" y="4627076"/>
            <a:ext cx="7315200" cy="8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045" name="Google Shape;1045;p226"/>
          <p:cNvPicPr preferRelativeResize="0"/>
          <p:nvPr/>
        </p:nvPicPr>
        <p:blipFill>
          <a:blip r:embed="rId3">
            <a:alphaModFix/>
          </a:blip>
          <a:stretch>
            <a:fillRect/>
          </a:stretch>
        </p:blipFill>
        <p:spPr>
          <a:xfrm>
            <a:off x="914404" y="7"/>
            <a:ext cx="7005725" cy="4627075"/>
          </a:xfrm>
          <a:prstGeom prst="rect">
            <a:avLst/>
          </a:prstGeom>
          <a:noFill/>
          <a:ln>
            <a:noFill/>
          </a:ln>
        </p:spPr>
      </p:pic>
      <p:sp>
        <p:nvSpPr>
          <p:cNvPr id="1046" name="Google Shape;1046;p226"/>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dk1"/>
                </a:solidFill>
                <a:latin typeface="Google Sans Text"/>
                <a:ea typeface="Google Sans Text"/>
                <a:cs typeface="Google Sans Text"/>
                <a:sym typeface="Google Sans Text"/>
              </a:rPr>
              <a:t>kottke.org/21/04/healing-grid-optical-illusion </a:t>
            </a:r>
            <a:endParaRPr sz="1000">
              <a:solidFill>
                <a:schemeClr val="dk1"/>
              </a:solidFill>
              <a:latin typeface="Google Sans Text"/>
              <a:ea typeface="Google Sans Text"/>
              <a:cs typeface="Google Sans Text"/>
              <a:sym typeface="Google Sans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5" name="Shape 625"/>
        <p:cNvGrpSpPr/>
        <p:nvPr/>
      </p:nvGrpSpPr>
      <p:grpSpPr>
        <a:xfrm>
          <a:off x="0" y="0"/>
          <a:ext cx="0" cy="0"/>
          <a:chOff x="0" y="0"/>
          <a:chExt cx="0" cy="0"/>
        </a:xfrm>
      </p:grpSpPr>
      <p:pic>
        <p:nvPicPr>
          <p:cNvPr id="626" name="Google Shape;626;p155"/>
          <p:cNvPicPr preferRelativeResize="0"/>
          <p:nvPr/>
        </p:nvPicPr>
        <p:blipFill>
          <a:blip r:embed="rId3">
            <a:alphaModFix/>
          </a:blip>
          <a:stretch>
            <a:fillRect/>
          </a:stretch>
        </p:blipFill>
        <p:spPr>
          <a:xfrm>
            <a:off x="619888" y="872787"/>
            <a:ext cx="7904224" cy="32455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227"/>
          <p:cNvSpPr/>
          <p:nvPr/>
        </p:nvSpPr>
        <p:spPr>
          <a:xfrm>
            <a:off x="-11" y="1"/>
            <a:ext cx="9144000" cy="5143500"/>
          </a:xfrm>
          <a:prstGeom prst="rect">
            <a:avLst/>
          </a:prstGeom>
          <a:solidFill>
            <a:schemeClr val="dk1"/>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27"/>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twitter.com/SteveStuWill/status/1380203791191007233/photo/1</a:t>
            </a:r>
            <a:endParaRPr sz="1000">
              <a:solidFill>
                <a:schemeClr val="lt1"/>
              </a:solidFill>
              <a:latin typeface="Google Sans Text"/>
              <a:ea typeface="Google Sans Text"/>
              <a:cs typeface="Google Sans Text"/>
              <a:sym typeface="Google Sans Text"/>
            </a:endParaRPr>
          </a:p>
        </p:txBody>
      </p:sp>
      <p:pic>
        <p:nvPicPr>
          <p:cNvPr id="1053" name="Google Shape;1053;p227"/>
          <p:cNvPicPr preferRelativeResize="0"/>
          <p:nvPr/>
        </p:nvPicPr>
        <p:blipFill>
          <a:blip r:embed="rId3">
            <a:alphaModFix/>
          </a:blip>
          <a:stretch>
            <a:fillRect/>
          </a:stretch>
        </p:blipFill>
        <p:spPr>
          <a:xfrm>
            <a:off x="819912" y="0"/>
            <a:ext cx="7237825" cy="48413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228"/>
          <p:cNvSpPr/>
          <p:nvPr/>
        </p:nvSpPr>
        <p:spPr>
          <a:xfrm>
            <a:off x="-11" y="1"/>
            <a:ext cx="9144000" cy="5143500"/>
          </a:xfrm>
          <a:prstGeom prst="rect">
            <a:avLst/>
          </a:prstGeom>
          <a:solidFill>
            <a:schemeClr val="dk1"/>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28"/>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twitter.com/SteveStuWill/status/1380203791191007233/photo/1</a:t>
            </a:r>
            <a:endParaRPr sz="1000">
              <a:solidFill>
                <a:schemeClr val="lt1"/>
              </a:solidFill>
              <a:latin typeface="Google Sans Text"/>
              <a:ea typeface="Google Sans Text"/>
              <a:cs typeface="Google Sans Text"/>
              <a:sym typeface="Google Sans Text"/>
            </a:endParaRPr>
          </a:p>
        </p:txBody>
      </p:sp>
      <p:pic>
        <p:nvPicPr>
          <p:cNvPr id="1060" name="Google Shape;1060;p228"/>
          <p:cNvPicPr preferRelativeResize="0"/>
          <p:nvPr/>
        </p:nvPicPr>
        <p:blipFill rotWithShape="1">
          <a:blip r:embed="rId3">
            <a:alphaModFix/>
          </a:blip>
          <a:srcRect b="46877" l="19974" r="73901" t="45056"/>
          <a:stretch/>
        </p:blipFill>
        <p:spPr>
          <a:xfrm>
            <a:off x="2265675" y="2181250"/>
            <a:ext cx="443275" cy="390499"/>
          </a:xfrm>
          <a:prstGeom prst="rect">
            <a:avLst/>
          </a:prstGeom>
          <a:noFill/>
          <a:ln>
            <a:noFill/>
          </a:ln>
        </p:spPr>
      </p:pic>
      <p:pic>
        <p:nvPicPr>
          <p:cNvPr id="1061" name="Google Shape;1061;p228"/>
          <p:cNvPicPr preferRelativeResize="0"/>
          <p:nvPr/>
        </p:nvPicPr>
        <p:blipFill rotWithShape="1">
          <a:blip r:embed="rId3">
            <a:alphaModFix/>
          </a:blip>
          <a:srcRect b="46878" l="76943" r="16932" t="45055"/>
          <a:stretch/>
        </p:blipFill>
        <p:spPr>
          <a:xfrm>
            <a:off x="6388925" y="2181250"/>
            <a:ext cx="443275" cy="3904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229"/>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dk1"/>
                </a:solidFill>
                <a:latin typeface="Google Sans Text"/>
                <a:ea typeface="Google Sans Text"/>
                <a:cs typeface="Google Sans Text"/>
                <a:sym typeface="Google Sans Text"/>
              </a:rPr>
              <a:t>neurosciencenews.com/brightness-optical-illusion-1 </a:t>
            </a:r>
            <a:endParaRPr sz="1000">
              <a:solidFill>
                <a:schemeClr val="dk1"/>
              </a:solidFill>
              <a:latin typeface="Google Sans Text"/>
              <a:ea typeface="Google Sans Text"/>
              <a:cs typeface="Google Sans Text"/>
              <a:sym typeface="Google Sans Text"/>
            </a:endParaRPr>
          </a:p>
        </p:txBody>
      </p:sp>
      <p:pic>
        <p:nvPicPr>
          <p:cNvPr id="1067" name="Google Shape;1067;p229"/>
          <p:cNvPicPr preferRelativeResize="0"/>
          <p:nvPr/>
        </p:nvPicPr>
        <p:blipFill>
          <a:blip r:embed="rId3">
            <a:alphaModFix/>
          </a:blip>
          <a:stretch>
            <a:fillRect/>
          </a:stretch>
        </p:blipFill>
        <p:spPr>
          <a:xfrm>
            <a:off x="1062789" y="0"/>
            <a:ext cx="7018424" cy="467894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230"/>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dk1"/>
                </a:solidFill>
                <a:latin typeface="Google Sans Text"/>
                <a:ea typeface="Google Sans Text"/>
                <a:cs typeface="Google Sans Text"/>
                <a:sym typeface="Google Sans Text"/>
              </a:rPr>
              <a:t>neurosciencenews.com/brightness-optical-illusion-1 </a:t>
            </a:r>
            <a:endParaRPr sz="1000">
              <a:solidFill>
                <a:schemeClr val="dk1"/>
              </a:solidFill>
              <a:latin typeface="Google Sans Text"/>
              <a:ea typeface="Google Sans Text"/>
              <a:cs typeface="Google Sans Text"/>
              <a:sym typeface="Google Sans Text"/>
            </a:endParaRPr>
          </a:p>
        </p:txBody>
      </p:sp>
      <p:pic>
        <p:nvPicPr>
          <p:cNvPr id="1073" name="Google Shape;1073;p230"/>
          <p:cNvPicPr preferRelativeResize="0"/>
          <p:nvPr/>
        </p:nvPicPr>
        <p:blipFill rotWithShape="1">
          <a:blip r:embed="rId3">
            <a:alphaModFix/>
          </a:blip>
          <a:srcRect b="45037" l="21079" r="74122" t="46956"/>
          <a:stretch/>
        </p:blipFill>
        <p:spPr>
          <a:xfrm>
            <a:off x="2542273" y="2197150"/>
            <a:ext cx="336749" cy="374599"/>
          </a:xfrm>
          <a:prstGeom prst="rect">
            <a:avLst/>
          </a:prstGeom>
          <a:noFill/>
          <a:ln>
            <a:noFill/>
          </a:ln>
        </p:spPr>
      </p:pic>
      <p:pic>
        <p:nvPicPr>
          <p:cNvPr id="1074" name="Google Shape;1074;p230"/>
          <p:cNvPicPr preferRelativeResize="0"/>
          <p:nvPr/>
        </p:nvPicPr>
        <p:blipFill rotWithShape="1">
          <a:blip r:embed="rId3">
            <a:alphaModFix/>
          </a:blip>
          <a:srcRect b="45037" l="79733" r="25064" t="46956"/>
          <a:stretch/>
        </p:blipFill>
        <p:spPr>
          <a:xfrm flipH="1">
            <a:off x="6321982" y="2197150"/>
            <a:ext cx="336749" cy="3745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8" name="Shape 1078"/>
        <p:cNvGrpSpPr/>
        <p:nvPr/>
      </p:nvGrpSpPr>
      <p:grpSpPr>
        <a:xfrm>
          <a:off x="0" y="0"/>
          <a:ext cx="0" cy="0"/>
          <a:chOff x="0" y="0"/>
          <a:chExt cx="0" cy="0"/>
        </a:xfrm>
      </p:grpSpPr>
      <p:pic>
        <p:nvPicPr>
          <p:cNvPr id="1079" name="Google Shape;1079;p231"/>
          <p:cNvPicPr preferRelativeResize="0"/>
          <p:nvPr/>
        </p:nvPicPr>
        <p:blipFill rotWithShape="1">
          <a:blip r:embed="rId3">
            <a:alphaModFix/>
          </a:blip>
          <a:srcRect b="12372" l="0" r="0" t="0"/>
          <a:stretch/>
        </p:blipFill>
        <p:spPr>
          <a:xfrm>
            <a:off x="2827125" y="221150"/>
            <a:ext cx="3489749" cy="4239873"/>
          </a:xfrm>
          <a:prstGeom prst="rect">
            <a:avLst/>
          </a:prstGeom>
          <a:noFill/>
          <a:ln>
            <a:noFill/>
          </a:ln>
          <a:effectLst>
            <a:outerShdw blurRad="57150" rotWithShape="0" algn="bl" dir="5400000" dist="19050">
              <a:srgbClr val="000000">
                <a:alpha val="50000"/>
              </a:srgbClr>
            </a:outerShdw>
          </a:effectLst>
        </p:spPr>
      </p:pic>
      <p:sp>
        <p:nvSpPr>
          <p:cNvPr id="1080" name="Google Shape;1080;p231"/>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twitter.com/jimalkhalili/status/860940648492478472</a:t>
            </a:r>
            <a:endParaRPr sz="1000">
              <a:solidFill>
                <a:schemeClr val="lt1"/>
              </a:solidFill>
              <a:latin typeface="Google Sans Text"/>
              <a:ea typeface="Google Sans Text"/>
              <a:cs typeface="Google Sans Text"/>
              <a:sym typeface="Google Sans Text"/>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84" name="Shape 1084"/>
        <p:cNvGrpSpPr/>
        <p:nvPr/>
      </p:nvGrpSpPr>
      <p:grpSpPr>
        <a:xfrm>
          <a:off x="0" y="0"/>
          <a:ext cx="0" cy="0"/>
          <a:chOff x="0" y="0"/>
          <a:chExt cx="0" cy="0"/>
        </a:xfrm>
      </p:grpSpPr>
      <p:pic>
        <p:nvPicPr>
          <p:cNvPr id="1085" name="Google Shape;1085;p232"/>
          <p:cNvPicPr preferRelativeResize="0"/>
          <p:nvPr/>
        </p:nvPicPr>
        <p:blipFill rotWithShape="1">
          <a:blip r:embed="rId3">
            <a:alphaModFix/>
          </a:blip>
          <a:srcRect b="22498" l="0" r="0" t="0"/>
          <a:stretch/>
        </p:blipFill>
        <p:spPr>
          <a:xfrm>
            <a:off x="1781600" y="346200"/>
            <a:ext cx="5500849" cy="3773576"/>
          </a:xfrm>
          <a:prstGeom prst="rect">
            <a:avLst/>
          </a:prstGeom>
          <a:noFill/>
          <a:ln>
            <a:noFill/>
          </a:ln>
          <a:effectLst>
            <a:outerShdw blurRad="57150" rotWithShape="0" algn="bl" dir="5400000" dist="19050">
              <a:srgbClr val="000000">
                <a:alpha val="50000"/>
              </a:srgbClr>
            </a:outerShdw>
          </a:effectLst>
        </p:spPr>
      </p:pic>
      <p:sp>
        <p:nvSpPr>
          <p:cNvPr id="1086" name="Google Shape;1086;p232"/>
          <p:cNvSpPr txBox="1"/>
          <p:nvPr/>
        </p:nvSpPr>
        <p:spPr>
          <a:xfrm>
            <a:off x="1991283" y="4756414"/>
            <a:ext cx="4895100" cy="518100"/>
          </a:xfrm>
          <a:prstGeom prst="rect">
            <a:avLst/>
          </a:prstGeom>
          <a:noFill/>
          <a:ln>
            <a:noFill/>
          </a:ln>
        </p:spPr>
        <p:txBody>
          <a:bodyPr anchorCtr="0" anchor="ctr" bIns="40825" lIns="81650" spcFirstLastPara="1" rIns="81650" wrap="square" tIns="40825">
            <a:noAutofit/>
          </a:bodyPr>
          <a:lstStyle/>
          <a:p>
            <a:pPr indent="0" lvl="0" marL="0" rtl="0" algn="ctr">
              <a:spcBef>
                <a:spcPts val="0"/>
              </a:spcBef>
              <a:spcAft>
                <a:spcPts val="0"/>
              </a:spcAft>
              <a:buNone/>
            </a:pPr>
            <a:r>
              <a:rPr lang="en" sz="1000">
                <a:solidFill>
                  <a:schemeClr val="lt1"/>
                </a:solidFill>
                <a:latin typeface="Google Sans Text"/>
                <a:ea typeface="Google Sans Text"/>
                <a:cs typeface="Google Sans Text"/>
                <a:sym typeface="Google Sans Text"/>
              </a:rPr>
              <a:t>twitter.com/CooperType/status/874299038920781824 </a:t>
            </a:r>
            <a:endParaRPr sz="1000">
              <a:solidFill>
                <a:schemeClr val="lt1"/>
              </a:solidFill>
              <a:latin typeface="Google Sans Text"/>
              <a:ea typeface="Google Sans Text"/>
              <a:cs typeface="Google Sans Text"/>
              <a:sym typeface="Google Sans Text"/>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233"/>
          <p:cNvSpPr txBox="1"/>
          <p:nvPr>
            <p:ph idx="1" type="body"/>
          </p:nvPr>
        </p:nvSpPr>
        <p:spPr>
          <a:xfrm>
            <a:off x="311700" y="4382975"/>
            <a:ext cx="87975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Google Sans Text"/>
                <a:ea typeface="Google Sans Text"/>
                <a:cs typeface="Google Sans Text"/>
                <a:sym typeface="Google Sans Text"/>
              </a:rPr>
              <a:t>Same lines look different lengths.</a:t>
            </a:r>
            <a:br>
              <a:rPr lang="en">
                <a:solidFill>
                  <a:schemeClr val="dk1"/>
                </a:solidFill>
                <a:latin typeface="Google Sans Text"/>
                <a:ea typeface="Google Sans Text"/>
                <a:cs typeface="Google Sans Text"/>
                <a:sym typeface="Google Sans Text"/>
              </a:rPr>
            </a:br>
            <a:r>
              <a:rPr lang="en" sz="900">
                <a:solidFill>
                  <a:schemeClr val="dk1"/>
                </a:solidFill>
                <a:uFill>
                  <a:noFill/>
                </a:uFill>
                <a:latin typeface="Google Sans Text"/>
                <a:ea typeface="Google Sans Text"/>
                <a:cs typeface="Google Sans Text"/>
                <a:sym typeface="Google Sans Text"/>
                <a:hlinkClick r:id="rId3">
                  <a:extLst>
                    <a:ext uri="{A12FA001-AC4F-418D-AE19-62706E023703}">
                      <ahyp:hlinkClr val="tx"/>
                    </a:ext>
                  </a:extLst>
                </a:hlinkClick>
              </a:rPr>
              <a:t>researchgate.net/publication/42834022_Application_of_Riesz_transforms_to_the_isotropic_AM-PM_decomposition_of_geometrical-optical_illusion_images</a:t>
            </a:r>
            <a:r>
              <a:rPr lang="en" sz="900">
                <a:solidFill>
                  <a:schemeClr val="dk1"/>
                </a:solidFill>
                <a:latin typeface="Google Sans Text"/>
                <a:ea typeface="Google Sans Text"/>
                <a:cs typeface="Google Sans Text"/>
                <a:sym typeface="Google Sans Text"/>
              </a:rPr>
              <a:t> </a:t>
            </a:r>
            <a:endParaRPr sz="900">
              <a:solidFill>
                <a:schemeClr val="dk1"/>
              </a:solidFill>
              <a:latin typeface="Google Sans Text"/>
              <a:ea typeface="Google Sans Text"/>
              <a:cs typeface="Google Sans Text"/>
              <a:sym typeface="Google Sans Text"/>
            </a:endParaRPr>
          </a:p>
        </p:txBody>
      </p:sp>
      <p:pic>
        <p:nvPicPr>
          <p:cNvPr id="1092" name="Google Shape;1092;p233"/>
          <p:cNvPicPr preferRelativeResize="0"/>
          <p:nvPr/>
        </p:nvPicPr>
        <p:blipFill rotWithShape="1">
          <a:blip r:embed="rId4">
            <a:alphaModFix/>
          </a:blip>
          <a:srcRect b="73247" l="0" r="0" t="0"/>
          <a:stretch/>
        </p:blipFill>
        <p:spPr>
          <a:xfrm>
            <a:off x="1326400" y="536525"/>
            <a:ext cx="6491200" cy="345710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pic>
        <p:nvPicPr>
          <p:cNvPr id="1097" name="Google Shape;1097;p234"/>
          <p:cNvPicPr preferRelativeResize="0"/>
          <p:nvPr/>
        </p:nvPicPr>
        <p:blipFill rotWithShape="1">
          <a:blip r:embed="rId3">
            <a:alphaModFix/>
          </a:blip>
          <a:srcRect b="38410" l="0" r="0" t="34281"/>
          <a:stretch/>
        </p:blipFill>
        <p:spPr>
          <a:xfrm>
            <a:off x="1326400" y="417349"/>
            <a:ext cx="6491200" cy="3528626"/>
          </a:xfrm>
          <a:prstGeom prst="rect">
            <a:avLst/>
          </a:prstGeom>
          <a:noFill/>
          <a:ln>
            <a:noFill/>
          </a:ln>
        </p:spPr>
      </p:pic>
      <p:sp>
        <p:nvSpPr>
          <p:cNvPr id="1098" name="Google Shape;1098;p234"/>
          <p:cNvSpPr txBox="1"/>
          <p:nvPr>
            <p:ph idx="1" type="body"/>
          </p:nvPr>
        </p:nvSpPr>
        <p:spPr>
          <a:xfrm>
            <a:off x="311700" y="4382975"/>
            <a:ext cx="86931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Google Sans Text"/>
                <a:ea typeface="Google Sans Text"/>
                <a:cs typeface="Google Sans Text"/>
                <a:sym typeface="Google Sans Text"/>
              </a:rPr>
              <a:t>Same size shapes look different sizes. Straight lines look crooked.</a:t>
            </a:r>
            <a:br>
              <a:rPr lang="en">
                <a:solidFill>
                  <a:schemeClr val="dk1"/>
                </a:solidFill>
                <a:latin typeface="Google Sans Text"/>
                <a:ea typeface="Google Sans Text"/>
                <a:cs typeface="Google Sans Text"/>
                <a:sym typeface="Google Sans Text"/>
              </a:rPr>
            </a:br>
            <a:r>
              <a:rPr lang="en" sz="900">
                <a:solidFill>
                  <a:schemeClr val="dk1"/>
                </a:solidFill>
                <a:uFill>
                  <a:noFill/>
                </a:uFill>
                <a:latin typeface="Google Sans Text"/>
                <a:ea typeface="Google Sans Text"/>
                <a:cs typeface="Google Sans Text"/>
                <a:sym typeface="Google Sans Text"/>
                <a:hlinkClick r:id="rId4">
                  <a:extLst>
                    <a:ext uri="{A12FA001-AC4F-418D-AE19-62706E023703}">
                      <ahyp:hlinkClr val="tx"/>
                    </a:ext>
                  </a:extLst>
                </a:hlinkClick>
              </a:rPr>
              <a:t>researchgate.net/publication/42834022_Application_of_Riesz_transforms_to_the_isotropic_AM-PM_decomposition_of_geometrical-optical_illusion_images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235"/>
          <p:cNvSpPr txBox="1"/>
          <p:nvPr>
            <p:ph idx="1" type="body"/>
          </p:nvPr>
        </p:nvSpPr>
        <p:spPr>
          <a:xfrm>
            <a:off x="311700" y="4382975"/>
            <a:ext cx="86559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Google Sans Text"/>
                <a:ea typeface="Google Sans Text"/>
                <a:cs typeface="Google Sans Text"/>
                <a:sym typeface="Google Sans Text"/>
              </a:rPr>
              <a:t>Straight lines don't even look straight.</a:t>
            </a:r>
            <a:br>
              <a:rPr lang="en">
                <a:solidFill>
                  <a:schemeClr val="dk1"/>
                </a:solidFill>
                <a:latin typeface="Google Sans Text"/>
                <a:ea typeface="Google Sans Text"/>
                <a:cs typeface="Google Sans Text"/>
                <a:sym typeface="Google Sans Text"/>
              </a:rPr>
            </a:br>
            <a:r>
              <a:rPr lang="en" sz="900">
                <a:solidFill>
                  <a:schemeClr val="dk1"/>
                </a:solidFill>
                <a:uFill>
                  <a:noFill/>
                </a:uFill>
                <a:latin typeface="Google Sans Text"/>
                <a:ea typeface="Google Sans Text"/>
                <a:cs typeface="Google Sans Text"/>
                <a:sym typeface="Google Sans Text"/>
                <a:hlinkClick r:id="rId3">
                  <a:extLst>
                    <a:ext uri="{A12FA001-AC4F-418D-AE19-62706E023703}">
                      <ahyp:hlinkClr val="tx"/>
                    </a:ext>
                  </a:extLst>
                </a:hlinkClick>
              </a:rPr>
              <a:t>researchgate.net/publication/42834022_Application_of_Riesz_transforms_to_the_isotropic_AM-PM_decomposition_of_geometrical-optical_illusion_images</a:t>
            </a:r>
            <a:endParaRPr/>
          </a:p>
        </p:txBody>
      </p:sp>
      <p:pic>
        <p:nvPicPr>
          <p:cNvPr id="1104" name="Google Shape;1104;p235"/>
          <p:cNvPicPr preferRelativeResize="0"/>
          <p:nvPr/>
        </p:nvPicPr>
        <p:blipFill rotWithShape="1">
          <a:blip r:embed="rId4">
            <a:alphaModFix/>
          </a:blip>
          <a:srcRect b="4253" l="0" r="0" t="69490"/>
          <a:stretch/>
        </p:blipFill>
        <p:spPr>
          <a:xfrm>
            <a:off x="1326400" y="536523"/>
            <a:ext cx="6491200" cy="339282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236"/>
          <p:cNvSpPr txBox="1"/>
          <p:nvPr>
            <p:ph type="ctrTitle"/>
          </p:nvPr>
        </p:nvSpPr>
        <p:spPr>
          <a:xfrm>
            <a:off x="311708" y="8969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latin typeface="Google Sans"/>
                <a:ea typeface="Google Sans"/>
                <a:cs typeface="Google Sans"/>
                <a:sym typeface="Google Sans"/>
              </a:rPr>
              <a:t>2. </a:t>
            </a:r>
            <a:r>
              <a:rPr lang="en" sz="4800">
                <a:latin typeface="Google Sans"/>
                <a:ea typeface="Google Sans"/>
                <a:cs typeface="Google Sans"/>
                <a:sym typeface="Google Sans"/>
              </a:rPr>
              <a:t>What is ‘size’?</a:t>
            </a:r>
            <a:endParaRPr sz="4800">
              <a:latin typeface="Google Sans"/>
              <a:ea typeface="Google Sans"/>
              <a:cs typeface="Google Sans"/>
              <a:sym typeface="Google Sans"/>
            </a:endParaRPr>
          </a:p>
          <a:p>
            <a:pPr indent="0" lvl="0" marL="0" rtl="0" algn="l">
              <a:spcBef>
                <a:spcPts val="0"/>
              </a:spcBef>
              <a:spcAft>
                <a:spcPts val="1000"/>
              </a:spcAft>
              <a:buClr>
                <a:schemeClr val="dk1"/>
              </a:buClr>
              <a:buSzPts val="1100"/>
              <a:buFont typeface="Arial"/>
              <a:buNone/>
            </a:pPr>
            <a:r>
              <a:rPr lang="en" sz="2400">
                <a:solidFill>
                  <a:srgbClr val="3C4043"/>
                </a:solidFill>
                <a:latin typeface="Google Sans"/>
                <a:ea typeface="Google Sans"/>
                <a:cs typeface="Google Sans"/>
                <a:sym typeface="Google Sans"/>
              </a:rPr>
              <a:t>Points and arc minutes</a:t>
            </a:r>
            <a:endParaRPr sz="4800">
              <a:latin typeface="Google Sans"/>
              <a:ea typeface="Google Sans"/>
              <a:cs typeface="Google Sans"/>
              <a:sym typeface="Google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0" name="Shape 630"/>
        <p:cNvGrpSpPr/>
        <p:nvPr/>
      </p:nvGrpSpPr>
      <p:grpSpPr>
        <a:xfrm>
          <a:off x="0" y="0"/>
          <a:ext cx="0" cy="0"/>
          <a:chOff x="0" y="0"/>
          <a:chExt cx="0" cy="0"/>
        </a:xfrm>
      </p:grpSpPr>
      <p:sp>
        <p:nvSpPr>
          <p:cNvPr id="631" name="Google Shape;631;p15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Google Sans"/>
                <a:ea typeface="Google Sans"/>
                <a:cs typeface="Google Sans"/>
                <a:sym typeface="Google Sans"/>
              </a:rPr>
              <a:t>Visual culture</a:t>
            </a:r>
            <a:endParaRPr>
              <a:solidFill>
                <a:schemeClr val="lt1"/>
              </a:solidFill>
              <a:latin typeface="Google Sans"/>
              <a:ea typeface="Google Sans"/>
              <a:cs typeface="Google Sans"/>
              <a:sym typeface="Google Sans"/>
            </a:endParaRPr>
          </a:p>
          <a:p>
            <a:pPr indent="0" lvl="0" marL="0" rtl="0" algn="l">
              <a:spcBef>
                <a:spcPts val="0"/>
              </a:spcBef>
              <a:spcAft>
                <a:spcPts val="0"/>
              </a:spcAft>
              <a:buNone/>
            </a:pPr>
            <a:r>
              <a:rPr lang="en">
                <a:solidFill>
                  <a:schemeClr val="lt1"/>
                </a:solidFill>
                <a:latin typeface="Google Sans"/>
                <a:ea typeface="Google Sans"/>
                <a:cs typeface="Google Sans"/>
                <a:sym typeface="Google Sans"/>
              </a:rPr>
              <a:t>Language</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Technology</a:t>
            </a:r>
            <a:br>
              <a:rPr lang="en">
                <a:solidFill>
                  <a:schemeClr val="lt1"/>
                </a:solidFill>
                <a:latin typeface="Google Sans"/>
                <a:ea typeface="Google Sans"/>
                <a:cs typeface="Google Sans"/>
                <a:sym typeface="Google Sans"/>
              </a:rPr>
            </a:br>
            <a:r>
              <a:rPr lang="en">
                <a:solidFill>
                  <a:schemeClr val="lt1"/>
                </a:solidFill>
                <a:latin typeface="Google Sans"/>
                <a:ea typeface="Google Sans"/>
                <a:cs typeface="Google Sans"/>
                <a:sym typeface="Google Sans"/>
              </a:rPr>
              <a:t>Business</a:t>
            </a:r>
            <a:endParaRPr>
              <a:solidFill>
                <a:schemeClr val="lt1"/>
              </a:solidFill>
              <a:latin typeface="Google Sans"/>
              <a:ea typeface="Google Sans"/>
              <a:cs typeface="Google Sans"/>
              <a:sym typeface="Google Sans"/>
            </a:endParaRPr>
          </a:p>
          <a:p>
            <a:pPr indent="0" lvl="0" marL="0" rtl="0" algn="l">
              <a:spcBef>
                <a:spcPts val="0"/>
              </a:spcBef>
              <a:spcAft>
                <a:spcPts val="0"/>
              </a:spcAft>
              <a:buNone/>
            </a:pPr>
            <a:r>
              <a:rPr lang="en">
                <a:solidFill>
                  <a:schemeClr val="lt1"/>
                </a:solidFill>
                <a:latin typeface="Google Sans"/>
                <a:ea typeface="Google Sans"/>
                <a:cs typeface="Google Sans"/>
                <a:sym typeface="Google Sans"/>
              </a:rPr>
              <a:t>History</a:t>
            </a:r>
            <a:endParaRPr>
              <a:solidFill>
                <a:schemeClr val="lt1"/>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lt1"/>
              </a:solidFill>
              <a:latin typeface="Google Sans"/>
              <a:ea typeface="Google Sans"/>
              <a:cs typeface="Google Sans"/>
              <a:sym typeface="Google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13" name="Shape 1113"/>
        <p:cNvGrpSpPr/>
        <p:nvPr/>
      </p:nvGrpSpPr>
      <p:grpSpPr>
        <a:xfrm>
          <a:off x="0" y="0"/>
          <a:ext cx="0" cy="0"/>
          <a:chOff x="0" y="0"/>
          <a:chExt cx="0" cy="0"/>
        </a:xfrm>
      </p:grpSpPr>
      <p:pic>
        <p:nvPicPr>
          <p:cNvPr id="1114" name="Google Shape;1114;p237"/>
          <p:cNvPicPr preferRelativeResize="0"/>
          <p:nvPr/>
        </p:nvPicPr>
        <p:blipFill>
          <a:blip r:embed="rId3">
            <a:alphaModFix/>
          </a:blip>
          <a:stretch>
            <a:fillRect/>
          </a:stretch>
        </p:blipFill>
        <p:spPr>
          <a:xfrm>
            <a:off x="277810" y="0"/>
            <a:ext cx="8588381" cy="5143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238"/>
          <p:cNvSpPr txBox="1"/>
          <p:nvPr>
            <p:ph idx="1" type="body"/>
          </p:nvPr>
        </p:nvSpPr>
        <p:spPr>
          <a:xfrm>
            <a:off x="235500" y="4611575"/>
            <a:ext cx="89085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uFill>
                  <a:noFill/>
                </a:uFill>
                <a:latin typeface="Google Sans Text"/>
                <a:ea typeface="Google Sans Text"/>
                <a:cs typeface="Google Sans Text"/>
                <a:sym typeface="Google Sans Text"/>
                <a:hlinkClick r:id="rId3">
                  <a:extLst>
                    <a:ext uri="{A12FA001-AC4F-418D-AE19-62706E023703}">
                      <ahyp:hlinkClr val="tx"/>
                    </a:ext>
                  </a:extLst>
                </a:hlinkClick>
              </a:rPr>
              <a:t>tonylouis.wordpress.com/2017/12/29/angular-diameter-sect-and-the-aries-ingress</a:t>
            </a:r>
            <a:endParaRPr sz="1000">
              <a:solidFill>
                <a:schemeClr val="dk1"/>
              </a:solidFill>
              <a:latin typeface="Google Sans Text"/>
              <a:ea typeface="Google Sans Text"/>
              <a:cs typeface="Google Sans Text"/>
              <a:sym typeface="Google Sans Text"/>
            </a:endParaRPr>
          </a:p>
        </p:txBody>
      </p:sp>
      <p:pic>
        <p:nvPicPr>
          <p:cNvPr id="1120" name="Google Shape;1120;p238"/>
          <p:cNvPicPr preferRelativeResize="0"/>
          <p:nvPr/>
        </p:nvPicPr>
        <p:blipFill>
          <a:blip r:embed="rId4">
            <a:alphaModFix/>
          </a:blip>
          <a:stretch>
            <a:fillRect/>
          </a:stretch>
        </p:blipFill>
        <p:spPr>
          <a:xfrm>
            <a:off x="1449518" y="152400"/>
            <a:ext cx="6244963" cy="44591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pic>
        <p:nvPicPr>
          <p:cNvPr id="1125" name="Google Shape;1125;p239"/>
          <p:cNvPicPr preferRelativeResize="0"/>
          <p:nvPr/>
        </p:nvPicPr>
        <p:blipFill>
          <a:blip r:embed="rId3">
            <a:alphaModFix/>
          </a:blip>
          <a:stretch>
            <a:fillRect/>
          </a:stretch>
        </p:blipFill>
        <p:spPr>
          <a:xfrm>
            <a:off x="0" y="0"/>
            <a:ext cx="9144002" cy="4991101"/>
          </a:xfrm>
          <a:prstGeom prst="rect">
            <a:avLst/>
          </a:prstGeom>
          <a:noFill/>
          <a:ln>
            <a:noFill/>
          </a:ln>
        </p:spPr>
      </p:pic>
      <p:sp>
        <p:nvSpPr>
          <p:cNvPr id="1126" name="Google Shape;1126;p239"/>
          <p:cNvSpPr txBox="1"/>
          <p:nvPr>
            <p:ph idx="4294967295" type="body"/>
          </p:nvPr>
        </p:nvSpPr>
        <p:spPr>
          <a:xfrm>
            <a:off x="1572600" y="4596963"/>
            <a:ext cx="5998800" cy="6051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sz="1000">
              <a:solidFill>
                <a:schemeClr val="dk1"/>
              </a:solidFill>
              <a:latin typeface="Google Sans Text"/>
              <a:ea typeface="Google Sans Text"/>
              <a:cs typeface="Google Sans Text"/>
              <a:sym typeface="Google Sans Text"/>
            </a:endParaRPr>
          </a:p>
          <a:p>
            <a:pPr indent="0" lvl="0" marL="0" rtl="0" algn="ctr">
              <a:lnSpc>
                <a:spcPct val="100000"/>
              </a:lnSpc>
              <a:spcBef>
                <a:spcPts val="0"/>
              </a:spcBef>
              <a:spcAft>
                <a:spcPts val="0"/>
              </a:spcAft>
              <a:buNone/>
            </a:pPr>
            <a:r>
              <a:t/>
            </a:r>
            <a:endParaRPr sz="1000">
              <a:solidFill>
                <a:schemeClr val="dk1"/>
              </a:solidFill>
              <a:latin typeface="Google Sans Text"/>
              <a:ea typeface="Google Sans Text"/>
              <a:cs typeface="Google Sans Text"/>
              <a:sym typeface="Google Sans Text"/>
            </a:endParaRPr>
          </a:p>
          <a:p>
            <a:pPr indent="0" lvl="0" marL="0" rtl="0" algn="ctr">
              <a:lnSpc>
                <a:spcPct val="100000"/>
              </a:lnSpc>
              <a:spcBef>
                <a:spcPts val="0"/>
              </a:spcBef>
              <a:spcAft>
                <a:spcPts val="0"/>
              </a:spcAft>
              <a:buClr>
                <a:schemeClr val="dk1"/>
              </a:buClr>
              <a:buSzPts val="1100"/>
              <a:buFont typeface="Arial"/>
              <a:buNone/>
            </a:pPr>
            <a:r>
              <a:rPr lang="en" sz="1000">
                <a:solidFill>
                  <a:schemeClr val="dk1"/>
                </a:solidFill>
                <a:latin typeface="Google Sans Text"/>
                <a:ea typeface="Google Sans Text"/>
                <a:cs typeface="Google Sans Text"/>
                <a:sym typeface="Google Sans Text"/>
              </a:rPr>
              <a:t>tiro.com/John/SameDifference2-DECK.pdf</a:t>
            </a:r>
            <a:endParaRPr sz="1000">
              <a:solidFill>
                <a:schemeClr val="dk1"/>
              </a:solidFill>
              <a:latin typeface="Google Sans Text"/>
              <a:ea typeface="Google Sans Text"/>
              <a:cs typeface="Google Sans Text"/>
              <a:sym typeface="Google Sans Text"/>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pic>
        <p:nvPicPr>
          <p:cNvPr id="1131" name="Google Shape;1131;p240"/>
          <p:cNvPicPr preferRelativeResize="0"/>
          <p:nvPr/>
        </p:nvPicPr>
        <p:blipFill>
          <a:blip r:embed="rId3">
            <a:alphaModFix/>
          </a:blip>
          <a:stretch>
            <a:fillRect/>
          </a:stretch>
        </p:blipFill>
        <p:spPr>
          <a:xfrm>
            <a:off x="152400" y="643850"/>
            <a:ext cx="8839199" cy="1265002"/>
          </a:xfrm>
          <a:prstGeom prst="rect">
            <a:avLst/>
          </a:prstGeom>
          <a:noFill/>
          <a:ln>
            <a:noFill/>
          </a:ln>
        </p:spPr>
      </p:pic>
      <p:sp>
        <p:nvSpPr>
          <p:cNvPr id="1132" name="Google Shape;1132;p240"/>
          <p:cNvSpPr txBox="1"/>
          <p:nvPr>
            <p:ph idx="1" type="body"/>
          </p:nvPr>
        </p:nvSpPr>
        <p:spPr>
          <a:xfrm>
            <a:off x="1572600" y="44591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Google Sans Text"/>
                <a:ea typeface="Google Sans Text"/>
                <a:cs typeface="Google Sans Text"/>
                <a:sym typeface="Google Sans Text"/>
              </a:rPr>
              <a:t>The state of the art, 1900 &amp; 2020</a:t>
            </a:r>
            <a:br>
              <a:rPr lang="en">
                <a:solidFill>
                  <a:schemeClr val="dk1"/>
                </a:solidFill>
                <a:latin typeface="Google Sans Text"/>
                <a:ea typeface="Google Sans Text"/>
                <a:cs typeface="Google Sans Text"/>
                <a:sym typeface="Google Sans Text"/>
              </a:rPr>
            </a:br>
            <a:r>
              <a:rPr lang="en" sz="1000">
                <a:solidFill>
                  <a:schemeClr val="dk1"/>
                </a:solidFill>
                <a:uFill>
                  <a:noFill/>
                </a:uFill>
                <a:latin typeface="Google Sans Text"/>
                <a:ea typeface="Google Sans Text"/>
                <a:cs typeface="Google Sans Text"/>
                <a:sym typeface="Google Sans Text"/>
                <a:hlinkClick r:id="rId4">
                  <a:extLst>
                    <a:ext uri="{A12FA001-AC4F-418D-AE19-62706E023703}">
                      <ahyp:hlinkClr val="tx"/>
                    </a:ext>
                  </a:extLst>
                </a:hlinkClick>
              </a:rPr>
              <a:t>w3.org/TR/css-fonts-4/#font-optical-sizing-def</a:t>
            </a:r>
            <a:endParaRPr sz="1000">
              <a:solidFill>
                <a:schemeClr val="dk1"/>
              </a:solidFill>
              <a:latin typeface="Google Sans Text"/>
              <a:ea typeface="Google Sans Text"/>
              <a:cs typeface="Google Sans Text"/>
              <a:sym typeface="Google Sans Text"/>
            </a:endParaRPr>
          </a:p>
        </p:txBody>
      </p:sp>
      <p:pic>
        <p:nvPicPr>
          <p:cNvPr id="1133" name="Google Shape;1133;p240"/>
          <p:cNvPicPr preferRelativeResize="0"/>
          <p:nvPr/>
        </p:nvPicPr>
        <p:blipFill>
          <a:blip r:embed="rId5">
            <a:alphaModFix/>
          </a:blip>
          <a:stretch>
            <a:fillRect/>
          </a:stretch>
        </p:blipFill>
        <p:spPr>
          <a:xfrm>
            <a:off x="152400" y="1962563"/>
            <a:ext cx="8839201" cy="99510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pic>
        <p:nvPicPr>
          <p:cNvPr id="1138" name="Google Shape;1138;p241"/>
          <p:cNvPicPr preferRelativeResize="0"/>
          <p:nvPr/>
        </p:nvPicPr>
        <p:blipFill rotWithShape="1">
          <a:blip r:embed="rId3">
            <a:alphaModFix/>
          </a:blip>
          <a:srcRect b="0" l="22847" r="22612" t="0"/>
          <a:stretch/>
        </p:blipFill>
        <p:spPr>
          <a:xfrm>
            <a:off x="2206487" y="0"/>
            <a:ext cx="4731027" cy="5143500"/>
          </a:xfrm>
          <a:prstGeom prst="rect">
            <a:avLst/>
          </a:prstGeom>
          <a:noFill/>
          <a:ln>
            <a:noFill/>
          </a:ln>
        </p:spPr>
      </p:pic>
      <p:sp>
        <p:nvSpPr>
          <p:cNvPr id="1139" name="Google Shape;1139;p241"/>
          <p:cNvSpPr txBox="1"/>
          <p:nvPr/>
        </p:nvSpPr>
        <p:spPr>
          <a:xfrm>
            <a:off x="2373800" y="1828800"/>
            <a:ext cx="4521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3C78D8"/>
                </a:solidFill>
                <a:uFill>
                  <a:noFill/>
                </a:uFill>
                <a:latin typeface="Google Sans Text"/>
                <a:ea typeface="Google Sans Text"/>
                <a:cs typeface="Google Sans Text"/>
                <a:sym typeface="Google Sans Text"/>
                <a:hlinkClick r:id="rId4">
                  <a:extLst>
                    <a:ext uri="{A12FA001-AC4F-418D-AE19-62706E023703}">
                      <ahyp:hlinkClr val="tx"/>
                    </a:ext>
                  </a:extLst>
                </a:hlinkClick>
              </a:rPr>
              <a:t>researchgate.net/publication/309754147_Sitka_A_collaboration_between_type_design_and_science</a:t>
            </a:r>
            <a:r>
              <a:rPr lang="en" sz="700">
                <a:solidFill>
                  <a:srgbClr val="3C78D8"/>
                </a:solidFill>
                <a:latin typeface="Google Sans Text"/>
                <a:ea typeface="Google Sans Text"/>
                <a:cs typeface="Google Sans Text"/>
                <a:sym typeface="Google Sans Text"/>
              </a:rPr>
              <a:t> </a:t>
            </a:r>
            <a:endParaRPr sz="1000">
              <a:solidFill>
                <a:srgbClr val="3C78D8"/>
              </a:solidFill>
              <a:latin typeface="Google Sans Text"/>
              <a:ea typeface="Google Sans Text"/>
              <a:cs typeface="Google Sans Text"/>
              <a:sym typeface="Google Sans Text"/>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pic>
        <p:nvPicPr>
          <p:cNvPr id="1144" name="Google Shape;1144;p242"/>
          <p:cNvPicPr preferRelativeResize="0"/>
          <p:nvPr/>
        </p:nvPicPr>
        <p:blipFill rotWithShape="1">
          <a:blip r:embed="rId3">
            <a:alphaModFix/>
          </a:blip>
          <a:srcRect b="0" l="22847" r="22612" t="0"/>
          <a:stretch/>
        </p:blipFill>
        <p:spPr>
          <a:xfrm>
            <a:off x="2206487" y="0"/>
            <a:ext cx="4731027" cy="5143500"/>
          </a:xfrm>
          <a:prstGeom prst="rect">
            <a:avLst/>
          </a:prstGeom>
          <a:noFill/>
          <a:ln>
            <a:noFill/>
          </a:ln>
        </p:spPr>
      </p:pic>
      <p:cxnSp>
        <p:nvCxnSpPr>
          <p:cNvPr id="1145" name="Google Shape;1145;p242"/>
          <p:cNvCxnSpPr/>
          <p:nvPr/>
        </p:nvCxnSpPr>
        <p:spPr>
          <a:xfrm>
            <a:off x="2922625" y="263848"/>
            <a:ext cx="3195000" cy="0"/>
          </a:xfrm>
          <a:prstGeom prst="straightConnector1">
            <a:avLst/>
          </a:prstGeom>
          <a:noFill/>
          <a:ln cap="flat" cmpd="sng" w="9525">
            <a:solidFill>
              <a:srgbClr val="FF0000"/>
            </a:solidFill>
            <a:prstDash val="solid"/>
            <a:round/>
            <a:headEnd len="med" w="med" type="none"/>
            <a:tailEnd len="med" w="med" type="none"/>
          </a:ln>
        </p:spPr>
      </p:cxnSp>
      <p:sp>
        <p:nvSpPr>
          <p:cNvPr id="1146" name="Google Shape;1146;p242"/>
          <p:cNvSpPr txBox="1"/>
          <p:nvPr/>
        </p:nvSpPr>
        <p:spPr>
          <a:xfrm>
            <a:off x="2373800" y="1828800"/>
            <a:ext cx="4521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3C78D8"/>
                </a:solidFill>
                <a:uFill>
                  <a:noFill/>
                </a:uFill>
                <a:latin typeface="Google Sans Text"/>
                <a:ea typeface="Google Sans Text"/>
                <a:cs typeface="Google Sans Text"/>
                <a:sym typeface="Google Sans Text"/>
                <a:hlinkClick r:id="rId4">
                  <a:extLst>
                    <a:ext uri="{A12FA001-AC4F-418D-AE19-62706E023703}">
                      <ahyp:hlinkClr val="tx"/>
                    </a:ext>
                  </a:extLst>
                </a:hlinkClick>
              </a:rPr>
              <a:t>researchgate.net/publication/309754147_Sitka_A_collaboration_between_type_design_and_science</a:t>
            </a:r>
            <a:r>
              <a:rPr lang="en" sz="700">
                <a:solidFill>
                  <a:srgbClr val="3C78D8"/>
                </a:solidFill>
                <a:latin typeface="Google Sans Text"/>
                <a:ea typeface="Google Sans Text"/>
                <a:cs typeface="Google Sans Text"/>
                <a:sym typeface="Google Sans Text"/>
              </a:rPr>
              <a:t> </a:t>
            </a:r>
            <a:endParaRPr sz="1000">
              <a:solidFill>
                <a:srgbClr val="3C78D8"/>
              </a:solidFill>
              <a:latin typeface="Google Sans Text"/>
              <a:ea typeface="Google Sans Text"/>
              <a:cs typeface="Google Sans Text"/>
              <a:sym typeface="Google Sans Text"/>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id="1151" name="Google Shape;1151;p243"/>
          <p:cNvPicPr preferRelativeResize="0"/>
          <p:nvPr/>
        </p:nvPicPr>
        <p:blipFill rotWithShape="1">
          <a:blip r:embed="rId3">
            <a:alphaModFix/>
          </a:blip>
          <a:srcRect b="0" l="22847" r="22612" t="0"/>
          <a:stretch/>
        </p:blipFill>
        <p:spPr>
          <a:xfrm>
            <a:off x="2206487" y="0"/>
            <a:ext cx="4731027" cy="5143500"/>
          </a:xfrm>
          <a:prstGeom prst="rect">
            <a:avLst/>
          </a:prstGeom>
          <a:noFill/>
          <a:ln>
            <a:noFill/>
          </a:ln>
        </p:spPr>
      </p:pic>
      <p:cxnSp>
        <p:nvCxnSpPr>
          <p:cNvPr id="1152" name="Google Shape;1152;p243"/>
          <p:cNvCxnSpPr/>
          <p:nvPr/>
        </p:nvCxnSpPr>
        <p:spPr>
          <a:xfrm>
            <a:off x="2922625" y="5003157"/>
            <a:ext cx="3195000" cy="0"/>
          </a:xfrm>
          <a:prstGeom prst="straightConnector1">
            <a:avLst/>
          </a:prstGeom>
          <a:noFill/>
          <a:ln cap="flat" cmpd="sng" w="9525">
            <a:solidFill>
              <a:srgbClr val="FF0000"/>
            </a:solidFill>
            <a:prstDash val="solid"/>
            <a:round/>
            <a:headEnd len="med" w="med" type="none"/>
            <a:tailEnd len="med" w="med" type="none"/>
          </a:ln>
        </p:spPr>
      </p:cxnSp>
      <p:cxnSp>
        <p:nvCxnSpPr>
          <p:cNvPr id="1153" name="Google Shape;1153;p243"/>
          <p:cNvCxnSpPr/>
          <p:nvPr/>
        </p:nvCxnSpPr>
        <p:spPr>
          <a:xfrm>
            <a:off x="2922625" y="263848"/>
            <a:ext cx="3195000" cy="0"/>
          </a:xfrm>
          <a:prstGeom prst="straightConnector1">
            <a:avLst/>
          </a:prstGeom>
          <a:noFill/>
          <a:ln cap="flat" cmpd="sng" w="9525">
            <a:solidFill>
              <a:srgbClr val="FF0000"/>
            </a:solidFill>
            <a:prstDash val="solid"/>
            <a:round/>
            <a:headEnd len="med" w="med" type="none"/>
            <a:tailEnd len="med" w="med" type="none"/>
          </a:ln>
        </p:spPr>
      </p:cxnSp>
      <p:sp>
        <p:nvSpPr>
          <p:cNvPr id="1154" name="Google Shape;1154;p243"/>
          <p:cNvSpPr txBox="1"/>
          <p:nvPr/>
        </p:nvSpPr>
        <p:spPr>
          <a:xfrm>
            <a:off x="2373800" y="1828800"/>
            <a:ext cx="4521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3C78D8"/>
                </a:solidFill>
                <a:uFill>
                  <a:noFill/>
                </a:uFill>
                <a:latin typeface="Google Sans Text"/>
                <a:ea typeface="Google Sans Text"/>
                <a:cs typeface="Google Sans Text"/>
                <a:sym typeface="Google Sans Text"/>
                <a:hlinkClick r:id="rId4">
                  <a:extLst>
                    <a:ext uri="{A12FA001-AC4F-418D-AE19-62706E023703}">
                      <ahyp:hlinkClr val="tx"/>
                    </a:ext>
                  </a:extLst>
                </a:hlinkClick>
              </a:rPr>
              <a:t>researchgate.net/publication/309754147_Sitka_A_collaboration_between_type_design_and_science</a:t>
            </a:r>
            <a:r>
              <a:rPr lang="en" sz="700">
                <a:solidFill>
                  <a:srgbClr val="3C78D8"/>
                </a:solidFill>
                <a:latin typeface="Google Sans Text"/>
                <a:ea typeface="Google Sans Text"/>
                <a:cs typeface="Google Sans Text"/>
                <a:sym typeface="Google Sans Text"/>
              </a:rPr>
              <a:t> </a:t>
            </a:r>
            <a:endParaRPr sz="1000">
              <a:solidFill>
                <a:srgbClr val="3C78D8"/>
              </a:solidFill>
              <a:latin typeface="Google Sans Text"/>
              <a:ea typeface="Google Sans Text"/>
              <a:cs typeface="Google Sans Text"/>
              <a:sym typeface="Google Sans Text"/>
            </a:endParaRPr>
          </a:p>
        </p:txBody>
      </p:sp>
      <p:cxnSp>
        <p:nvCxnSpPr>
          <p:cNvPr id="1155" name="Google Shape;1155;p243"/>
          <p:cNvCxnSpPr/>
          <p:nvPr/>
        </p:nvCxnSpPr>
        <p:spPr>
          <a:xfrm>
            <a:off x="6049469" y="4850750"/>
            <a:ext cx="213300" cy="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159" name="Shape 1159"/>
        <p:cNvGrpSpPr/>
        <p:nvPr/>
      </p:nvGrpSpPr>
      <p:grpSpPr>
        <a:xfrm>
          <a:off x="0" y="0"/>
          <a:ext cx="0" cy="0"/>
          <a:chOff x="0" y="0"/>
          <a:chExt cx="0" cy="0"/>
        </a:xfrm>
      </p:grpSpPr>
      <p:sp>
        <p:nvSpPr>
          <p:cNvPr id="1160" name="Google Shape;1160;p24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Google Sans"/>
                <a:ea typeface="Google Sans"/>
                <a:cs typeface="Google Sans"/>
                <a:sym typeface="Google Sans"/>
              </a:rPr>
              <a:t>Brand Design:</a:t>
            </a:r>
            <a:br>
              <a:rPr lang="en" sz="4800">
                <a:solidFill>
                  <a:srgbClr val="FFFFFF"/>
                </a:solidFill>
                <a:latin typeface="Google Sans"/>
                <a:ea typeface="Google Sans"/>
                <a:cs typeface="Google Sans"/>
                <a:sym typeface="Google Sans"/>
              </a:rPr>
            </a:br>
            <a:r>
              <a:rPr lang="en" sz="4800">
                <a:solidFill>
                  <a:srgbClr val="FFFFFF"/>
                </a:solidFill>
                <a:latin typeface="Google Sans"/>
                <a:ea typeface="Google Sans"/>
                <a:cs typeface="Google Sans"/>
                <a:sym typeface="Google Sans"/>
              </a:rPr>
              <a:t>L</a:t>
            </a:r>
            <a:r>
              <a:rPr lang="en" sz="4800">
                <a:solidFill>
                  <a:srgbClr val="FFFFFF"/>
                </a:solidFill>
                <a:latin typeface="Google Sans"/>
                <a:ea typeface="Google Sans"/>
                <a:cs typeface="Google Sans"/>
                <a:sym typeface="Google Sans"/>
              </a:rPr>
              <a:t>ogo anti-homogenization</a:t>
            </a:r>
            <a:endParaRPr sz="4800">
              <a:solidFill>
                <a:srgbClr val="FFFFFF"/>
              </a:solidFill>
              <a:latin typeface="Google Sans"/>
              <a:ea typeface="Google Sans"/>
              <a:cs typeface="Google Sans"/>
              <a:sym typeface="Google Sans"/>
            </a:endParaRPr>
          </a:p>
        </p:txBody>
      </p:sp>
      <p:sp>
        <p:nvSpPr>
          <p:cNvPr id="1161" name="Google Shape;1161;p24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Google Sans"/>
                <a:ea typeface="Google Sans"/>
                <a:cs typeface="Google Sans"/>
                <a:sym typeface="Google Sans"/>
              </a:rPr>
              <a:t>Optical </a:t>
            </a:r>
            <a:r>
              <a:rPr lang="en" sz="2400">
                <a:solidFill>
                  <a:srgbClr val="FFFFFF"/>
                </a:solidFill>
                <a:latin typeface="Google Sans"/>
                <a:ea typeface="Google Sans"/>
                <a:cs typeface="Google Sans"/>
                <a:sym typeface="Google Sans"/>
              </a:rPr>
              <a:t>size</a:t>
            </a:r>
            <a:r>
              <a:rPr lang="en" sz="2400">
                <a:solidFill>
                  <a:srgbClr val="FFFFFF"/>
                </a:solidFill>
                <a:latin typeface="Google Sans"/>
                <a:ea typeface="Google Sans"/>
                <a:cs typeface="Google Sans"/>
                <a:sym typeface="Google Sans"/>
              </a:rPr>
              <a:t> for </a:t>
            </a:r>
            <a:r>
              <a:rPr lang="en" sz="2400">
                <a:solidFill>
                  <a:srgbClr val="FFFFFF"/>
                </a:solidFill>
                <a:latin typeface="Google Sans"/>
                <a:ea typeface="Google Sans"/>
                <a:cs typeface="Google Sans"/>
                <a:sym typeface="Google Sans"/>
              </a:rPr>
              <a:t>‘downsizing’</a:t>
            </a:r>
            <a:endParaRPr sz="2400">
              <a:solidFill>
                <a:srgbClr val="FFFFFF"/>
              </a:solidFill>
              <a:latin typeface="Google Sans"/>
              <a:ea typeface="Google Sans"/>
              <a:cs typeface="Google Sans"/>
              <a:sym typeface="Google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pic>
        <p:nvPicPr>
          <p:cNvPr id="1166" name="Google Shape;1166;p245"/>
          <p:cNvPicPr preferRelativeResize="0"/>
          <p:nvPr/>
        </p:nvPicPr>
        <p:blipFill>
          <a:blip r:embed="rId3">
            <a:alphaModFix/>
          </a:blip>
          <a:stretch>
            <a:fillRect/>
          </a:stretch>
        </p:blipFill>
        <p:spPr>
          <a:xfrm>
            <a:off x="381000" y="1162200"/>
            <a:ext cx="3624699" cy="1355725"/>
          </a:xfrm>
          <a:prstGeom prst="rect">
            <a:avLst/>
          </a:prstGeom>
          <a:noFill/>
          <a:ln>
            <a:noFill/>
          </a:ln>
        </p:spPr>
      </p:pic>
      <p:pic>
        <p:nvPicPr>
          <p:cNvPr id="1167" name="Google Shape;1167;p245"/>
          <p:cNvPicPr preferRelativeResize="0"/>
          <p:nvPr/>
        </p:nvPicPr>
        <p:blipFill>
          <a:blip r:embed="rId4">
            <a:alphaModFix/>
          </a:blip>
          <a:stretch>
            <a:fillRect/>
          </a:stretch>
        </p:blipFill>
        <p:spPr>
          <a:xfrm>
            <a:off x="4761672" y="1158747"/>
            <a:ext cx="3902774" cy="1320249"/>
          </a:xfrm>
          <a:prstGeom prst="rect">
            <a:avLst/>
          </a:prstGeom>
          <a:noFill/>
          <a:ln>
            <a:noFill/>
          </a:ln>
        </p:spPr>
      </p:pic>
      <p:pic>
        <p:nvPicPr>
          <p:cNvPr id="1168" name="Google Shape;1168;p245"/>
          <p:cNvPicPr preferRelativeResize="0"/>
          <p:nvPr/>
        </p:nvPicPr>
        <p:blipFill>
          <a:blip r:embed="rId3">
            <a:alphaModFix/>
          </a:blip>
          <a:stretch>
            <a:fillRect/>
          </a:stretch>
        </p:blipFill>
        <p:spPr>
          <a:xfrm>
            <a:off x="3894241" y="3958985"/>
            <a:ext cx="580101" cy="216986"/>
          </a:xfrm>
          <a:prstGeom prst="rect">
            <a:avLst/>
          </a:prstGeom>
          <a:noFill/>
          <a:ln>
            <a:noFill/>
          </a:ln>
        </p:spPr>
      </p:pic>
      <p:pic>
        <p:nvPicPr>
          <p:cNvPr id="1169" name="Google Shape;1169;p245"/>
          <p:cNvPicPr preferRelativeResize="0"/>
          <p:nvPr/>
        </p:nvPicPr>
        <p:blipFill>
          <a:blip r:embed="rId4">
            <a:alphaModFix/>
          </a:blip>
          <a:stretch>
            <a:fillRect/>
          </a:stretch>
        </p:blipFill>
        <p:spPr>
          <a:xfrm>
            <a:off x="4595332" y="3958433"/>
            <a:ext cx="624608" cy="21130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246"/>
          <p:cNvSpPr txBox="1"/>
          <p:nvPr/>
        </p:nvSpPr>
        <p:spPr>
          <a:xfrm>
            <a:off x="0" y="0"/>
            <a:ext cx="702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175" name="Google Shape;1175;p246"/>
          <p:cNvPicPr preferRelativeResize="0"/>
          <p:nvPr/>
        </p:nvPicPr>
        <p:blipFill>
          <a:blip r:embed="rId3">
            <a:alphaModFix/>
          </a:blip>
          <a:stretch>
            <a:fillRect/>
          </a:stretch>
        </p:blipFill>
        <p:spPr>
          <a:xfrm>
            <a:off x="152400" y="91500"/>
            <a:ext cx="8839200" cy="3677107"/>
          </a:xfrm>
          <a:prstGeom prst="rect">
            <a:avLst/>
          </a:prstGeom>
          <a:noFill/>
          <a:ln>
            <a:noFill/>
          </a:ln>
        </p:spPr>
      </p:pic>
      <p:pic>
        <p:nvPicPr>
          <p:cNvPr id="1176" name="Google Shape;1176;p246"/>
          <p:cNvPicPr preferRelativeResize="0"/>
          <p:nvPr/>
        </p:nvPicPr>
        <p:blipFill>
          <a:blip r:embed="rId3">
            <a:alphaModFix/>
          </a:blip>
          <a:stretch>
            <a:fillRect/>
          </a:stretch>
        </p:blipFill>
        <p:spPr>
          <a:xfrm>
            <a:off x="3909153" y="3768605"/>
            <a:ext cx="1325700" cy="551500"/>
          </a:xfrm>
          <a:prstGeom prst="rect">
            <a:avLst/>
          </a:prstGeom>
          <a:noFill/>
          <a:ln>
            <a:noFill/>
          </a:ln>
        </p:spPr>
      </p:pic>
      <p:sp>
        <p:nvSpPr>
          <p:cNvPr id="1177" name="Google Shape;1177;p246"/>
          <p:cNvSpPr txBox="1"/>
          <p:nvPr>
            <p:ph idx="4294967295" type="body"/>
          </p:nvPr>
        </p:nvSpPr>
        <p:spPr>
          <a:xfrm>
            <a:off x="1572600" y="4459175"/>
            <a:ext cx="5998800" cy="605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br>
              <a:rPr lang="en">
                <a:solidFill>
                  <a:schemeClr val="dk1"/>
                </a:solidFill>
                <a:latin typeface="Google Sans Text"/>
                <a:ea typeface="Google Sans Text"/>
                <a:cs typeface="Google Sans Text"/>
                <a:sym typeface="Google Sans Text"/>
              </a:rPr>
            </a:br>
            <a:r>
              <a:rPr lang="en" sz="1000">
                <a:solidFill>
                  <a:schemeClr val="dk1"/>
                </a:solidFill>
                <a:latin typeface="Google Sans Text"/>
                <a:ea typeface="Google Sans Text"/>
                <a:cs typeface="Google Sans Text"/>
                <a:sym typeface="Google Sans Text"/>
              </a:rPr>
              <a:t>underconsideration.com/brandnew/archives/new_logo_and_identity_for_intel</a:t>
            </a:r>
            <a:endParaRPr sz="1000">
              <a:solidFill>
                <a:schemeClr val="dk1"/>
              </a:solidFill>
              <a:latin typeface="Google Sans Text"/>
              <a:ea typeface="Google Sans Text"/>
              <a:cs typeface="Google Sans Text"/>
              <a:sym typeface="Google Sans Tex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oogle GBO Template">
  <a:themeElements>
    <a:clrScheme name="Google Colours">
      <a:dk1>
        <a:srgbClr val="202124"/>
      </a:dk1>
      <a:lt1>
        <a:srgbClr val="5F6368"/>
      </a:lt1>
      <a:dk2>
        <a:srgbClr val="BDC1C6"/>
      </a:dk2>
      <a:lt2>
        <a:srgbClr val="E8F0FE"/>
      </a:lt2>
      <a:accent1>
        <a:srgbClr val="1967D2"/>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